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68" r:id="rId2"/>
    <p:sldId id="270" r:id="rId3"/>
    <p:sldId id="287" r:id="rId4"/>
    <p:sldId id="304" r:id="rId5"/>
    <p:sldId id="305"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321" r:id="rId22"/>
    <p:sldId id="324" r:id="rId23"/>
    <p:sldId id="322" r:id="rId24"/>
    <p:sldId id="323" r:id="rId25"/>
    <p:sldId id="325" r:id="rId26"/>
    <p:sldId id="326" r:id="rId27"/>
    <p:sldId id="28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A20"/>
    <a:srgbClr val="484848"/>
    <a:srgbClr val="EA7125"/>
    <a:srgbClr val="5C2B84"/>
    <a:srgbClr val="FEC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FF6DFB-8ADD-D96B-8235-9E10234E9905}" v="11" dt="2024-01-23T13:55:40.820"/>
    <p1510:client id="{8F44B2B2-C1EA-C8E7-E88C-881B4F353549}" v="12" dt="2024-01-22T17:58:05.252"/>
    <p1510:client id="{DCB29C3F-756B-2E30-95A5-CBEEC7264A4F}" v="65" dt="2024-01-23T14:09:12.4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gh McHargue" userId="S::lmchargue@thearcccr.org::c23ac0c8-ce9c-4ec4-9f34-fb2c9272d533" providerId="AD" clId="Web-{DCB29C3F-756B-2E30-95A5-CBEEC7264A4F}"/>
    <pc:docChg chg="modSld">
      <pc:chgData name="Leigh McHargue" userId="S::lmchargue@thearcccr.org::c23ac0c8-ce9c-4ec4-9f34-fb2c9272d533" providerId="AD" clId="Web-{DCB29C3F-756B-2E30-95A5-CBEEC7264A4F}" dt="2024-01-23T14:09:12.487" v="56" actId="20577"/>
      <pc:docMkLst>
        <pc:docMk/>
      </pc:docMkLst>
      <pc:sldChg chg="addSp delSp modSp">
        <pc:chgData name="Leigh McHargue" userId="S::lmchargue@thearcccr.org::c23ac0c8-ce9c-4ec4-9f34-fb2c9272d533" providerId="AD" clId="Web-{DCB29C3F-756B-2E30-95A5-CBEEC7264A4F}" dt="2024-01-23T13:59:02.919" v="44" actId="20577"/>
        <pc:sldMkLst>
          <pc:docMk/>
          <pc:sldMk cId="3367754053" sldId="304"/>
        </pc:sldMkLst>
        <pc:spChg chg="mod">
          <ac:chgData name="Leigh McHargue" userId="S::lmchargue@thearcccr.org::c23ac0c8-ce9c-4ec4-9f34-fb2c9272d533" providerId="AD" clId="Web-{DCB29C3F-756B-2E30-95A5-CBEEC7264A4F}" dt="2024-01-23T13:59:02.919" v="44" actId="20577"/>
          <ac:spMkLst>
            <pc:docMk/>
            <pc:sldMk cId="3367754053" sldId="304"/>
            <ac:spMk id="3" creationId="{9E5B11E4-8F1B-8A4B-B125-97FAF0194376}"/>
          </ac:spMkLst>
        </pc:spChg>
        <pc:picChg chg="del">
          <ac:chgData name="Leigh McHargue" userId="S::lmchargue@thearcccr.org::c23ac0c8-ce9c-4ec4-9f34-fb2c9272d533" providerId="AD" clId="Web-{DCB29C3F-756B-2E30-95A5-CBEEC7264A4F}" dt="2024-01-22T17:59:54.690" v="0"/>
          <ac:picMkLst>
            <pc:docMk/>
            <pc:sldMk cId="3367754053" sldId="304"/>
            <ac:picMk id="4" creationId="{9CF7FD10-2F89-789F-37B3-2E2B1B9B720E}"/>
          </ac:picMkLst>
        </pc:picChg>
        <pc:picChg chg="add mod">
          <ac:chgData name="Leigh McHargue" userId="S::lmchargue@thearcccr.org::c23ac0c8-ce9c-4ec4-9f34-fb2c9272d533" providerId="AD" clId="Web-{DCB29C3F-756B-2E30-95A5-CBEEC7264A4F}" dt="2024-01-22T18:03:28.229" v="11"/>
          <ac:picMkLst>
            <pc:docMk/>
            <pc:sldMk cId="3367754053" sldId="304"/>
            <ac:picMk id="7" creationId="{752F03F8-1E36-BD35-7D42-710CA439B160}"/>
          </ac:picMkLst>
        </pc:picChg>
      </pc:sldChg>
      <pc:sldChg chg="addSp delSp modSp">
        <pc:chgData name="Leigh McHargue" userId="S::lmchargue@thearcccr.org::c23ac0c8-ce9c-4ec4-9f34-fb2c9272d533" providerId="AD" clId="Web-{DCB29C3F-756B-2E30-95A5-CBEEC7264A4F}" dt="2024-01-23T13:59:52.484" v="48" actId="20577"/>
        <pc:sldMkLst>
          <pc:docMk/>
          <pc:sldMk cId="4232332229" sldId="305"/>
        </pc:sldMkLst>
        <pc:spChg chg="mod">
          <ac:chgData name="Leigh McHargue" userId="S::lmchargue@thearcccr.org::c23ac0c8-ce9c-4ec4-9f34-fb2c9272d533" providerId="AD" clId="Web-{DCB29C3F-756B-2E30-95A5-CBEEC7264A4F}" dt="2024-01-23T13:59:52.484" v="48" actId="20577"/>
          <ac:spMkLst>
            <pc:docMk/>
            <pc:sldMk cId="4232332229" sldId="305"/>
            <ac:spMk id="3" creationId="{9E5B11E4-8F1B-8A4B-B125-97FAF0194376}"/>
          </ac:spMkLst>
        </pc:spChg>
        <pc:picChg chg="del">
          <ac:chgData name="Leigh McHargue" userId="S::lmchargue@thearcccr.org::c23ac0c8-ce9c-4ec4-9f34-fb2c9272d533" providerId="AD" clId="Web-{DCB29C3F-756B-2E30-95A5-CBEEC7264A4F}" dt="2024-01-22T18:00:11.925" v="4"/>
          <ac:picMkLst>
            <pc:docMk/>
            <pc:sldMk cId="4232332229" sldId="305"/>
            <ac:picMk id="4" creationId="{C738F1A8-83AB-97F1-C9F5-9F6F5F227C9F}"/>
          </ac:picMkLst>
        </pc:picChg>
        <pc:picChg chg="add mod">
          <ac:chgData name="Leigh McHargue" userId="S::lmchargue@thearcccr.org::c23ac0c8-ce9c-4ec4-9f34-fb2c9272d533" providerId="AD" clId="Web-{DCB29C3F-756B-2E30-95A5-CBEEC7264A4F}" dt="2024-01-22T18:00:38.082" v="10" actId="1076"/>
          <ac:picMkLst>
            <pc:docMk/>
            <pc:sldMk cId="4232332229" sldId="305"/>
            <ac:picMk id="5" creationId="{8C9ECD6E-57AE-EBDB-37F9-88F1E87D19B4}"/>
          </ac:picMkLst>
        </pc:picChg>
      </pc:sldChg>
      <pc:sldChg chg="modSp">
        <pc:chgData name="Leigh McHargue" userId="S::lmchargue@thearcccr.org::c23ac0c8-ce9c-4ec4-9f34-fb2c9272d533" providerId="AD" clId="Web-{DCB29C3F-756B-2E30-95A5-CBEEC7264A4F}" dt="2024-01-23T14:00:51.548" v="52" actId="20577"/>
        <pc:sldMkLst>
          <pc:docMk/>
          <pc:sldMk cId="161442702" sldId="306"/>
        </pc:sldMkLst>
        <pc:spChg chg="mod">
          <ac:chgData name="Leigh McHargue" userId="S::lmchargue@thearcccr.org::c23ac0c8-ce9c-4ec4-9f34-fb2c9272d533" providerId="AD" clId="Web-{DCB29C3F-756B-2E30-95A5-CBEEC7264A4F}" dt="2024-01-23T14:00:51.548" v="52" actId="20577"/>
          <ac:spMkLst>
            <pc:docMk/>
            <pc:sldMk cId="161442702" sldId="306"/>
            <ac:spMk id="3" creationId="{9E5B11E4-8F1B-8A4B-B125-97FAF0194376}"/>
          </ac:spMkLst>
        </pc:spChg>
      </pc:sldChg>
      <pc:sldChg chg="modSp">
        <pc:chgData name="Leigh McHargue" userId="S::lmchargue@thearcccr.org::c23ac0c8-ce9c-4ec4-9f34-fb2c9272d533" providerId="AD" clId="Web-{DCB29C3F-756B-2E30-95A5-CBEEC7264A4F}" dt="2024-01-23T14:01:41.253" v="54" actId="20577"/>
        <pc:sldMkLst>
          <pc:docMk/>
          <pc:sldMk cId="996517152" sldId="308"/>
        </pc:sldMkLst>
        <pc:spChg chg="mod">
          <ac:chgData name="Leigh McHargue" userId="S::lmchargue@thearcccr.org::c23ac0c8-ce9c-4ec4-9f34-fb2c9272d533" providerId="AD" clId="Web-{DCB29C3F-756B-2E30-95A5-CBEEC7264A4F}" dt="2024-01-23T14:01:41.253" v="54" actId="20577"/>
          <ac:spMkLst>
            <pc:docMk/>
            <pc:sldMk cId="996517152" sldId="308"/>
            <ac:spMk id="3" creationId="{9E5B11E4-8F1B-8A4B-B125-97FAF0194376}"/>
          </ac:spMkLst>
        </pc:spChg>
      </pc:sldChg>
      <pc:sldChg chg="modSp">
        <pc:chgData name="Leigh McHargue" userId="S::lmchargue@thearcccr.org::c23ac0c8-ce9c-4ec4-9f34-fb2c9272d533" providerId="AD" clId="Web-{DCB29C3F-756B-2E30-95A5-CBEEC7264A4F}" dt="2024-01-23T13:41:47.946" v="31" actId="20577"/>
        <pc:sldMkLst>
          <pc:docMk/>
          <pc:sldMk cId="3369981353" sldId="310"/>
        </pc:sldMkLst>
        <pc:spChg chg="mod">
          <ac:chgData name="Leigh McHargue" userId="S::lmchargue@thearcccr.org::c23ac0c8-ce9c-4ec4-9f34-fb2c9272d533" providerId="AD" clId="Web-{DCB29C3F-756B-2E30-95A5-CBEEC7264A4F}" dt="2024-01-23T13:41:47.946" v="31" actId="20577"/>
          <ac:spMkLst>
            <pc:docMk/>
            <pc:sldMk cId="3369981353" sldId="310"/>
            <ac:spMk id="3" creationId="{9E5B11E4-8F1B-8A4B-B125-97FAF0194376}"/>
          </ac:spMkLst>
        </pc:spChg>
      </pc:sldChg>
      <pc:sldChg chg="modSp">
        <pc:chgData name="Leigh McHargue" userId="S::lmchargue@thearcccr.org::c23ac0c8-ce9c-4ec4-9f34-fb2c9272d533" providerId="AD" clId="Web-{DCB29C3F-756B-2E30-95A5-CBEEC7264A4F}" dt="2024-01-23T13:42:09.775" v="43" actId="20577"/>
        <pc:sldMkLst>
          <pc:docMk/>
          <pc:sldMk cId="2691818717" sldId="312"/>
        </pc:sldMkLst>
        <pc:spChg chg="mod">
          <ac:chgData name="Leigh McHargue" userId="S::lmchargue@thearcccr.org::c23ac0c8-ce9c-4ec4-9f34-fb2c9272d533" providerId="AD" clId="Web-{DCB29C3F-756B-2E30-95A5-CBEEC7264A4F}" dt="2024-01-23T13:42:09.775" v="43" actId="20577"/>
          <ac:spMkLst>
            <pc:docMk/>
            <pc:sldMk cId="2691818717" sldId="312"/>
            <ac:spMk id="3" creationId="{9E5B11E4-8F1B-8A4B-B125-97FAF0194376}"/>
          </ac:spMkLst>
        </pc:spChg>
      </pc:sldChg>
      <pc:sldChg chg="modSp">
        <pc:chgData name="Leigh McHargue" userId="S::lmchargue@thearcccr.org::c23ac0c8-ce9c-4ec4-9f34-fb2c9272d533" providerId="AD" clId="Web-{DCB29C3F-756B-2E30-95A5-CBEEC7264A4F}" dt="2024-01-23T14:09:12.487" v="56" actId="20577"/>
        <pc:sldMkLst>
          <pc:docMk/>
          <pc:sldMk cId="978830507" sldId="323"/>
        </pc:sldMkLst>
        <pc:spChg chg="mod">
          <ac:chgData name="Leigh McHargue" userId="S::lmchargue@thearcccr.org::c23ac0c8-ce9c-4ec4-9f34-fb2c9272d533" providerId="AD" clId="Web-{DCB29C3F-756B-2E30-95A5-CBEEC7264A4F}" dt="2024-01-23T14:09:12.487" v="56" actId="20577"/>
          <ac:spMkLst>
            <pc:docMk/>
            <pc:sldMk cId="978830507" sldId="323"/>
            <ac:spMk id="3" creationId="{9E5B11E4-8F1B-8A4B-B125-97FAF0194376}"/>
          </ac:spMkLst>
        </pc:spChg>
      </pc:sldChg>
    </pc:docChg>
  </pc:docChgLst>
  <pc:docChgLst>
    <pc:chgData name="Kathryn Bucolo" userId="ee39674b-436e-42bf-8dcf-e5612c403eb7" providerId="ADAL" clId="{B07FCA06-5581-45DD-981F-0D527625FD0A}"/>
    <pc:docChg chg="undo custSel addSld delSld modSld">
      <pc:chgData name="Kathryn Bucolo" userId="ee39674b-436e-42bf-8dcf-e5612c403eb7" providerId="ADAL" clId="{B07FCA06-5581-45DD-981F-0D527625FD0A}" dt="2024-01-12T22:47:51.297" v="7394" actId="255"/>
      <pc:docMkLst>
        <pc:docMk/>
      </pc:docMkLst>
      <pc:sldChg chg="modSp mod">
        <pc:chgData name="Kathryn Bucolo" userId="ee39674b-436e-42bf-8dcf-e5612c403eb7" providerId="ADAL" clId="{B07FCA06-5581-45DD-981F-0D527625FD0A}" dt="2024-01-12T22:47:51.297" v="7394" actId="255"/>
        <pc:sldMkLst>
          <pc:docMk/>
          <pc:sldMk cId="2174611271" sldId="268"/>
        </pc:sldMkLst>
        <pc:spChg chg="mod">
          <ac:chgData name="Kathryn Bucolo" userId="ee39674b-436e-42bf-8dcf-e5612c403eb7" providerId="ADAL" clId="{B07FCA06-5581-45DD-981F-0D527625FD0A}" dt="2024-01-12T21:24:15.567" v="113" actId="1076"/>
          <ac:spMkLst>
            <pc:docMk/>
            <pc:sldMk cId="2174611271" sldId="268"/>
            <ac:spMk id="2" creationId="{451F167F-1181-FD4D-AD67-59E3D0F758E4}"/>
          </ac:spMkLst>
        </pc:spChg>
        <pc:spChg chg="mod">
          <ac:chgData name="Kathryn Bucolo" userId="ee39674b-436e-42bf-8dcf-e5612c403eb7" providerId="ADAL" clId="{B07FCA06-5581-45DD-981F-0D527625FD0A}" dt="2024-01-12T22:47:51.297" v="7394" actId="255"/>
          <ac:spMkLst>
            <pc:docMk/>
            <pc:sldMk cId="2174611271" sldId="268"/>
            <ac:spMk id="4" creationId="{EC095E14-E4C6-0D46-B11D-A917373975DF}"/>
          </ac:spMkLst>
        </pc:spChg>
        <pc:picChg chg="mod">
          <ac:chgData name="Kathryn Bucolo" userId="ee39674b-436e-42bf-8dcf-e5612c403eb7" providerId="ADAL" clId="{B07FCA06-5581-45DD-981F-0D527625FD0A}" dt="2024-01-12T21:24:12.713" v="112" actId="1076"/>
          <ac:picMkLst>
            <pc:docMk/>
            <pc:sldMk cId="2174611271" sldId="268"/>
            <ac:picMk id="1028" creationId="{E7298508-1DCF-B11A-3D09-5729188D058A}"/>
          </ac:picMkLst>
        </pc:picChg>
      </pc:sldChg>
      <pc:sldChg chg="del">
        <pc:chgData name="Kathryn Bucolo" userId="ee39674b-436e-42bf-8dcf-e5612c403eb7" providerId="ADAL" clId="{B07FCA06-5581-45DD-981F-0D527625FD0A}" dt="2024-01-12T21:24:44.970" v="116" actId="47"/>
        <pc:sldMkLst>
          <pc:docMk/>
          <pc:sldMk cId="533608952" sldId="288"/>
        </pc:sldMkLst>
      </pc:sldChg>
      <pc:sldChg chg="del">
        <pc:chgData name="Kathryn Bucolo" userId="ee39674b-436e-42bf-8dcf-e5612c403eb7" providerId="ADAL" clId="{B07FCA06-5581-45DD-981F-0D527625FD0A}" dt="2024-01-12T21:24:48.496" v="117" actId="47"/>
        <pc:sldMkLst>
          <pc:docMk/>
          <pc:sldMk cId="1985635265" sldId="289"/>
        </pc:sldMkLst>
      </pc:sldChg>
      <pc:sldChg chg="del">
        <pc:chgData name="Kathryn Bucolo" userId="ee39674b-436e-42bf-8dcf-e5612c403eb7" providerId="ADAL" clId="{B07FCA06-5581-45DD-981F-0D527625FD0A}" dt="2024-01-12T21:24:52.114" v="118" actId="47"/>
        <pc:sldMkLst>
          <pc:docMk/>
          <pc:sldMk cId="2708012231" sldId="290"/>
        </pc:sldMkLst>
      </pc:sldChg>
      <pc:sldChg chg="modSp mod">
        <pc:chgData name="Kathryn Bucolo" userId="ee39674b-436e-42bf-8dcf-e5612c403eb7" providerId="ADAL" clId="{B07FCA06-5581-45DD-981F-0D527625FD0A}" dt="2024-01-12T21:55:14.494" v="1710" actId="20577"/>
        <pc:sldMkLst>
          <pc:docMk/>
          <pc:sldMk cId="1633570565" sldId="291"/>
        </pc:sldMkLst>
        <pc:spChg chg="mod">
          <ac:chgData name="Kathryn Bucolo" userId="ee39674b-436e-42bf-8dcf-e5612c403eb7" providerId="ADAL" clId="{B07FCA06-5581-45DD-981F-0D527625FD0A}" dt="2024-01-12T21:55:14.494" v="1710" actId="20577"/>
          <ac:spMkLst>
            <pc:docMk/>
            <pc:sldMk cId="1633570565" sldId="291"/>
            <ac:spMk id="7" creationId="{CA13C1A5-7557-97DB-69BD-E8C1C49E2842}"/>
          </ac:spMkLst>
        </pc:spChg>
        <pc:spChg chg="mod">
          <ac:chgData name="Kathryn Bucolo" userId="ee39674b-436e-42bf-8dcf-e5612c403eb7" providerId="ADAL" clId="{B07FCA06-5581-45DD-981F-0D527625FD0A}" dt="2024-01-12T21:25:03.310" v="120" actId="20577"/>
          <ac:spMkLst>
            <pc:docMk/>
            <pc:sldMk cId="1633570565" sldId="291"/>
            <ac:spMk id="8" creationId="{B9088C40-34BB-9C5E-57D4-F7C724B7BA83}"/>
          </ac:spMkLst>
        </pc:spChg>
      </pc:sldChg>
      <pc:sldChg chg="del">
        <pc:chgData name="Kathryn Bucolo" userId="ee39674b-436e-42bf-8dcf-e5612c403eb7" providerId="ADAL" clId="{B07FCA06-5581-45DD-981F-0D527625FD0A}" dt="2024-01-12T21:25:44.700" v="127" actId="47"/>
        <pc:sldMkLst>
          <pc:docMk/>
          <pc:sldMk cId="1077257855" sldId="292"/>
        </pc:sldMkLst>
      </pc:sldChg>
      <pc:sldChg chg="delSp modSp mod">
        <pc:chgData name="Kathryn Bucolo" userId="ee39674b-436e-42bf-8dcf-e5612c403eb7" providerId="ADAL" clId="{B07FCA06-5581-45DD-981F-0D527625FD0A}" dt="2024-01-12T22:44:21.983" v="7317" actId="14100"/>
        <pc:sldMkLst>
          <pc:docMk/>
          <pc:sldMk cId="1851723502" sldId="293"/>
        </pc:sldMkLst>
        <pc:spChg chg="mod">
          <ac:chgData name="Kathryn Bucolo" userId="ee39674b-436e-42bf-8dcf-e5612c403eb7" providerId="ADAL" clId="{B07FCA06-5581-45DD-981F-0D527625FD0A}" dt="2024-01-12T21:28:32.717" v="225" actId="20577"/>
          <ac:spMkLst>
            <pc:docMk/>
            <pc:sldMk cId="1851723502" sldId="293"/>
            <ac:spMk id="2" creationId="{7F8CADA4-624A-F647-9551-4A0A443F530E}"/>
          </ac:spMkLst>
        </pc:spChg>
        <pc:spChg chg="mod">
          <ac:chgData name="Kathryn Bucolo" userId="ee39674b-436e-42bf-8dcf-e5612c403eb7" providerId="ADAL" clId="{B07FCA06-5581-45DD-981F-0D527625FD0A}" dt="2024-01-12T21:29:13.100" v="363" actId="14100"/>
          <ac:spMkLst>
            <pc:docMk/>
            <pc:sldMk cId="1851723502" sldId="293"/>
            <ac:spMk id="5" creationId="{5257E85C-C7E7-D0AF-BE1F-4894600D5875}"/>
          </ac:spMkLst>
        </pc:spChg>
        <pc:spChg chg="mod">
          <ac:chgData name="Kathryn Bucolo" userId="ee39674b-436e-42bf-8dcf-e5612c403eb7" providerId="ADAL" clId="{B07FCA06-5581-45DD-981F-0D527625FD0A}" dt="2024-01-12T21:29:16.690" v="364" actId="1076"/>
          <ac:spMkLst>
            <pc:docMk/>
            <pc:sldMk cId="1851723502" sldId="293"/>
            <ac:spMk id="8" creationId="{526D1D28-F6F1-6102-E404-617F99DF30E6}"/>
          </ac:spMkLst>
        </pc:spChg>
        <pc:spChg chg="del">
          <ac:chgData name="Kathryn Bucolo" userId="ee39674b-436e-42bf-8dcf-e5612c403eb7" providerId="ADAL" clId="{B07FCA06-5581-45DD-981F-0D527625FD0A}" dt="2024-01-12T21:29:05.679" v="360" actId="478"/>
          <ac:spMkLst>
            <pc:docMk/>
            <pc:sldMk cId="1851723502" sldId="293"/>
            <ac:spMk id="9" creationId="{8F95B8F7-6FF4-C4CD-0322-7A78655D0211}"/>
          </ac:spMkLst>
        </pc:spChg>
        <pc:spChg chg="mod">
          <ac:chgData name="Kathryn Bucolo" userId="ee39674b-436e-42bf-8dcf-e5612c403eb7" providerId="ADAL" clId="{B07FCA06-5581-45DD-981F-0D527625FD0A}" dt="2024-01-12T22:44:21.983" v="7317" actId="14100"/>
          <ac:spMkLst>
            <pc:docMk/>
            <pc:sldMk cId="1851723502" sldId="293"/>
            <ac:spMk id="10" creationId="{A7EAB482-A183-F46B-1D2B-066003449097}"/>
          </ac:spMkLst>
        </pc:spChg>
        <pc:spChg chg="del">
          <ac:chgData name="Kathryn Bucolo" userId="ee39674b-436e-42bf-8dcf-e5612c403eb7" providerId="ADAL" clId="{B07FCA06-5581-45DD-981F-0D527625FD0A}" dt="2024-01-12T21:29:06.509" v="361" actId="478"/>
          <ac:spMkLst>
            <pc:docMk/>
            <pc:sldMk cId="1851723502" sldId="293"/>
            <ac:spMk id="11" creationId="{53112004-D1B2-5243-0180-D4A531D7CCA7}"/>
          </ac:spMkLst>
        </pc:spChg>
      </pc:sldChg>
      <pc:sldChg chg="addSp delSp modSp add mod">
        <pc:chgData name="Kathryn Bucolo" userId="ee39674b-436e-42bf-8dcf-e5612c403eb7" providerId="ADAL" clId="{B07FCA06-5581-45DD-981F-0D527625FD0A}" dt="2024-01-12T22:09:15.587" v="2584" actId="1076"/>
        <pc:sldMkLst>
          <pc:docMk/>
          <pc:sldMk cId="1122773586" sldId="294"/>
        </pc:sldMkLst>
        <pc:spChg chg="mod">
          <ac:chgData name="Kathryn Bucolo" userId="ee39674b-436e-42bf-8dcf-e5612c403eb7" providerId="ADAL" clId="{B07FCA06-5581-45DD-981F-0D527625FD0A}" dt="2024-01-12T21:31:10.185" v="451" actId="20577"/>
          <ac:spMkLst>
            <pc:docMk/>
            <pc:sldMk cId="1122773586" sldId="294"/>
            <ac:spMk id="2" creationId="{7F8CADA4-624A-F647-9551-4A0A443F530E}"/>
          </ac:spMkLst>
        </pc:spChg>
        <pc:spChg chg="del mod">
          <ac:chgData name="Kathryn Bucolo" userId="ee39674b-436e-42bf-8dcf-e5612c403eb7" providerId="ADAL" clId="{B07FCA06-5581-45DD-981F-0D527625FD0A}" dt="2024-01-12T21:30:15.950" v="425" actId="478"/>
          <ac:spMkLst>
            <pc:docMk/>
            <pc:sldMk cId="1122773586" sldId="294"/>
            <ac:spMk id="5" creationId="{5257E85C-C7E7-D0AF-BE1F-4894600D5875}"/>
          </ac:spMkLst>
        </pc:spChg>
        <pc:spChg chg="add mod">
          <ac:chgData name="Kathryn Bucolo" userId="ee39674b-436e-42bf-8dcf-e5612c403eb7" providerId="ADAL" clId="{B07FCA06-5581-45DD-981F-0D527625FD0A}" dt="2024-01-12T22:07:40.984" v="2561" actId="6549"/>
          <ac:spMkLst>
            <pc:docMk/>
            <pc:sldMk cId="1122773586" sldId="294"/>
            <ac:spMk id="6" creationId="{C9152D49-71FA-A80B-2647-D667BA4D068D}"/>
          </ac:spMkLst>
        </pc:spChg>
        <pc:spChg chg="add mod">
          <ac:chgData name="Kathryn Bucolo" userId="ee39674b-436e-42bf-8dcf-e5612c403eb7" providerId="ADAL" clId="{B07FCA06-5581-45DD-981F-0D527625FD0A}" dt="2024-01-12T21:53:50.718" v="1604" actId="164"/>
          <ac:spMkLst>
            <pc:docMk/>
            <pc:sldMk cId="1122773586" sldId="294"/>
            <ac:spMk id="7" creationId="{D5B30890-EEF8-0EC4-F260-38A2D1C3C5DB}"/>
          </ac:spMkLst>
        </pc:spChg>
        <pc:spChg chg="del">
          <ac:chgData name="Kathryn Bucolo" userId="ee39674b-436e-42bf-8dcf-e5612c403eb7" providerId="ADAL" clId="{B07FCA06-5581-45DD-981F-0D527625FD0A}" dt="2024-01-12T21:30:11.113" v="422" actId="478"/>
          <ac:spMkLst>
            <pc:docMk/>
            <pc:sldMk cId="1122773586" sldId="294"/>
            <ac:spMk id="8" creationId="{526D1D28-F6F1-6102-E404-617F99DF30E6}"/>
          </ac:spMkLst>
        </pc:spChg>
        <pc:spChg chg="add mod">
          <ac:chgData name="Kathryn Bucolo" userId="ee39674b-436e-42bf-8dcf-e5612c403eb7" providerId="ADAL" clId="{B07FCA06-5581-45DD-981F-0D527625FD0A}" dt="2024-01-12T21:53:50.718" v="1604" actId="164"/>
          <ac:spMkLst>
            <pc:docMk/>
            <pc:sldMk cId="1122773586" sldId="294"/>
            <ac:spMk id="9" creationId="{67216AAE-3799-9731-C5D2-DBED5DA370D3}"/>
          </ac:spMkLst>
        </pc:spChg>
        <pc:spChg chg="del">
          <ac:chgData name="Kathryn Bucolo" userId="ee39674b-436e-42bf-8dcf-e5612c403eb7" providerId="ADAL" clId="{B07FCA06-5581-45DD-981F-0D527625FD0A}" dt="2024-01-12T21:30:11.674" v="423" actId="478"/>
          <ac:spMkLst>
            <pc:docMk/>
            <pc:sldMk cId="1122773586" sldId="294"/>
            <ac:spMk id="10" creationId="{A7EAB482-A183-F46B-1D2B-066003449097}"/>
          </ac:spMkLst>
        </pc:spChg>
        <pc:spChg chg="add mod">
          <ac:chgData name="Kathryn Bucolo" userId="ee39674b-436e-42bf-8dcf-e5612c403eb7" providerId="ADAL" clId="{B07FCA06-5581-45DD-981F-0D527625FD0A}" dt="2024-01-12T21:53:50.718" v="1604" actId="164"/>
          <ac:spMkLst>
            <pc:docMk/>
            <pc:sldMk cId="1122773586" sldId="294"/>
            <ac:spMk id="11" creationId="{E030D61D-CC90-C0EC-4423-976DC834632F}"/>
          </ac:spMkLst>
        </pc:spChg>
        <pc:spChg chg="add mod">
          <ac:chgData name="Kathryn Bucolo" userId="ee39674b-436e-42bf-8dcf-e5612c403eb7" providerId="ADAL" clId="{B07FCA06-5581-45DD-981F-0D527625FD0A}" dt="2024-01-12T21:53:50.718" v="1604" actId="164"/>
          <ac:spMkLst>
            <pc:docMk/>
            <pc:sldMk cId="1122773586" sldId="294"/>
            <ac:spMk id="12" creationId="{6D246945-6BDD-1CA9-2D31-D27ED6182F80}"/>
          </ac:spMkLst>
        </pc:spChg>
        <pc:spChg chg="add mod ord">
          <ac:chgData name="Kathryn Bucolo" userId="ee39674b-436e-42bf-8dcf-e5612c403eb7" providerId="ADAL" clId="{B07FCA06-5581-45DD-981F-0D527625FD0A}" dt="2024-01-12T21:53:50.718" v="1604" actId="164"/>
          <ac:spMkLst>
            <pc:docMk/>
            <pc:sldMk cId="1122773586" sldId="294"/>
            <ac:spMk id="13" creationId="{8FB6A407-1ECB-5307-96D3-657F2B476076}"/>
          </ac:spMkLst>
        </pc:spChg>
        <pc:spChg chg="add mod ord">
          <ac:chgData name="Kathryn Bucolo" userId="ee39674b-436e-42bf-8dcf-e5612c403eb7" providerId="ADAL" clId="{B07FCA06-5581-45DD-981F-0D527625FD0A}" dt="2024-01-12T21:53:50.718" v="1604" actId="164"/>
          <ac:spMkLst>
            <pc:docMk/>
            <pc:sldMk cId="1122773586" sldId="294"/>
            <ac:spMk id="14" creationId="{92AE2B12-A48F-7149-EC0A-1AC61C2FF4E4}"/>
          </ac:spMkLst>
        </pc:spChg>
        <pc:spChg chg="add mod ord">
          <ac:chgData name="Kathryn Bucolo" userId="ee39674b-436e-42bf-8dcf-e5612c403eb7" providerId="ADAL" clId="{B07FCA06-5581-45DD-981F-0D527625FD0A}" dt="2024-01-12T21:53:50.718" v="1604" actId="164"/>
          <ac:spMkLst>
            <pc:docMk/>
            <pc:sldMk cId="1122773586" sldId="294"/>
            <ac:spMk id="15" creationId="{241C87DD-0444-07C5-E621-D6E749CE3898}"/>
          </ac:spMkLst>
        </pc:spChg>
        <pc:spChg chg="add mod ord">
          <ac:chgData name="Kathryn Bucolo" userId="ee39674b-436e-42bf-8dcf-e5612c403eb7" providerId="ADAL" clId="{B07FCA06-5581-45DD-981F-0D527625FD0A}" dt="2024-01-12T21:53:50.718" v="1604" actId="164"/>
          <ac:spMkLst>
            <pc:docMk/>
            <pc:sldMk cId="1122773586" sldId="294"/>
            <ac:spMk id="16" creationId="{E7CF44C4-4728-BB17-193E-AC80F55CD8FD}"/>
          </ac:spMkLst>
        </pc:spChg>
        <pc:spChg chg="add mod">
          <ac:chgData name="Kathryn Bucolo" userId="ee39674b-436e-42bf-8dcf-e5612c403eb7" providerId="ADAL" clId="{B07FCA06-5581-45DD-981F-0D527625FD0A}" dt="2024-01-12T21:53:50.718" v="1604" actId="164"/>
          <ac:spMkLst>
            <pc:docMk/>
            <pc:sldMk cId="1122773586" sldId="294"/>
            <ac:spMk id="17" creationId="{8B36018C-42AC-6ECA-2B10-C9B538F15DA5}"/>
          </ac:spMkLst>
        </pc:spChg>
        <pc:spChg chg="add mod">
          <ac:chgData name="Kathryn Bucolo" userId="ee39674b-436e-42bf-8dcf-e5612c403eb7" providerId="ADAL" clId="{B07FCA06-5581-45DD-981F-0D527625FD0A}" dt="2024-01-12T21:53:50.718" v="1604" actId="164"/>
          <ac:spMkLst>
            <pc:docMk/>
            <pc:sldMk cId="1122773586" sldId="294"/>
            <ac:spMk id="18" creationId="{1BB45F57-4189-D306-8650-D0448B7E7FBC}"/>
          </ac:spMkLst>
        </pc:spChg>
        <pc:spChg chg="add mod">
          <ac:chgData name="Kathryn Bucolo" userId="ee39674b-436e-42bf-8dcf-e5612c403eb7" providerId="ADAL" clId="{B07FCA06-5581-45DD-981F-0D527625FD0A}" dt="2024-01-12T22:09:15.587" v="2584" actId="1076"/>
          <ac:spMkLst>
            <pc:docMk/>
            <pc:sldMk cId="1122773586" sldId="294"/>
            <ac:spMk id="20" creationId="{249E8F36-E04C-B34E-5A25-E4199E659596}"/>
          </ac:spMkLst>
        </pc:spChg>
        <pc:grpChg chg="add del mod">
          <ac:chgData name="Kathryn Bucolo" userId="ee39674b-436e-42bf-8dcf-e5612c403eb7" providerId="ADAL" clId="{B07FCA06-5581-45DD-981F-0D527625FD0A}" dt="2024-01-12T22:06:01.161" v="2189" actId="478"/>
          <ac:grpSpMkLst>
            <pc:docMk/>
            <pc:sldMk cId="1122773586" sldId="294"/>
            <ac:grpSpMk id="19" creationId="{EA0DF0B0-CAF9-6843-5FC3-024553115A20}"/>
          </ac:grpSpMkLst>
        </pc:grpChg>
        <pc:picChg chg="add del mod ord">
          <ac:chgData name="Kathryn Bucolo" userId="ee39674b-436e-42bf-8dcf-e5612c403eb7" providerId="ADAL" clId="{B07FCA06-5581-45DD-981F-0D527625FD0A}" dt="2024-01-12T21:31:00.263" v="430" actId="478"/>
          <ac:picMkLst>
            <pc:docMk/>
            <pc:sldMk cId="1122773586" sldId="294"/>
            <ac:picMk id="4" creationId="{B60495F6-2DEA-AB66-BE44-DEA19E60E26A}"/>
          </ac:picMkLst>
        </pc:picChg>
      </pc:sldChg>
      <pc:sldChg chg="del">
        <pc:chgData name="Kathryn Bucolo" userId="ee39674b-436e-42bf-8dcf-e5612c403eb7" providerId="ADAL" clId="{B07FCA06-5581-45DD-981F-0D527625FD0A}" dt="2024-01-12T21:27:28.381" v="211" actId="47"/>
        <pc:sldMkLst>
          <pc:docMk/>
          <pc:sldMk cId="2572783939" sldId="294"/>
        </pc:sldMkLst>
      </pc:sldChg>
      <pc:sldChg chg="delSp modSp add mod">
        <pc:chgData name="Kathryn Bucolo" userId="ee39674b-436e-42bf-8dcf-e5612c403eb7" providerId="ADAL" clId="{B07FCA06-5581-45DD-981F-0D527625FD0A}" dt="2024-01-12T22:45:00.751" v="7321" actId="113"/>
        <pc:sldMkLst>
          <pc:docMk/>
          <pc:sldMk cId="3187292799" sldId="295"/>
        </pc:sldMkLst>
        <pc:spChg chg="mod">
          <ac:chgData name="Kathryn Bucolo" userId="ee39674b-436e-42bf-8dcf-e5612c403eb7" providerId="ADAL" clId="{B07FCA06-5581-45DD-981F-0D527625FD0A}" dt="2024-01-12T22:45:00.751" v="7321" actId="113"/>
          <ac:spMkLst>
            <pc:docMk/>
            <pc:sldMk cId="3187292799" sldId="295"/>
            <ac:spMk id="6" creationId="{C9152D49-71FA-A80B-2647-D667BA4D068D}"/>
          </ac:spMkLst>
        </pc:spChg>
        <pc:spChg chg="del">
          <ac:chgData name="Kathryn Bucolo" userId="ee39674b-436e-42bf-8dcf-e5612c403eb7" providerId="ADAL" clId="{B07FCA06-5581-45DD-981F-0D527625FD0A}" dt="2024-01-12T21:54:24.610" v="1608" actId="478"/>
          <ac:spMkLst>
            <pc:docMk/>
            <pc:sldMk cId="3187292799" sldId="295"/>
            <ac:spMk id="7" creationId="{D5B30890-EEF8-0EC4-F260-38A2D1C3C5DB}"/>
          </ac:spMkLst>
        </pc:spChg>
        <pc:grpChg chg="del">
          <ac:chgData name="Kathryn Bucolo" userId="ee39674b-436e-42bf-8dcf-e5612c403eb7" providerId="ADAL" clId="{B07FCA06-5581-45DD-981F-0D527625FD0A}" dt="2024-01-12T21:54:25.081" v="1609" actId="478"/>
          <ac:grpSpMkLst>
            <pc:docMk/>
            <pc:sldMk cId="3187292799" sldId="295"/>
            <ac:grpSpMk id="19" creationId="{EA0DF0B0-CAF9-6843-5FC3-024553115A20}"/>
          </ac:grpSpMkLst>
        </pc:grpChg>
      </pc:sldChg>
      <pc:sldChg chg="del">
        <pc:chgData name="Kathryn Bucolo" userId="ee39674b-436e-42bf-8dcf-e5612c403eb7" providerId="ADAL" clId="{B07FCA06-5581-45DD-981F-0D527625FD0A}" dt="2024-01-12T21:27:30.518" v="212" actId="47"/>
        <pc:sldMkLst>
          <pc:docMk/>
          <pc:sldMk cId="3298350844" sldId="295"/>
        </pc:sldMkLst>
      </pc:sldChg>
      <pc:sldChg chg="modSp add mod">
        <pc:chgData name="Kathryn Bucolo" userId="ee39674b-436e-42bf-8dcf-e5612c403eb7" providerId="ADAL" clId="{B07FCA06-5581-45DD-981F-0D527625FD0A}" dt="2024-01-12T22:09:00.293" v="2583" actId="2711"/>
        <pc:sldMkLst>
          <pc:docMk/>
          <pc:sldMk cId="1329182384" sldId="296"/>
        </pc:sldMkLst>
        <pc:spChg chg="mod">
          <ac:chgData name="Kathryn Bucolo" userId="ee39674b-436e-42bf-8dcf-e5612c403eb7" providerId="ADAL" clId="{B07FCA06-5581-45DD-981F-0D527625FD0A}" dt="2024-01-12T22:08:16.060" v="2571" actId="6549"/>
          <ac:spMkLst>
            <pc:docMk/>
            <pc:sldMk cId="1329182384" sldId="296"/>
            <ac:spMk id="6" creationId="{C9152D49-71FA-A80B-2647-D667BA4D068D}"/>
          </ac:spMkLst>
        </pc:spChg>
        <pc:spChg chg="mod">
          <ac:chgData name="Kathryn Bucolo" userId="ee39674b-436e-42bf-8dcf-e5612c403eb7" providerId="ADAL" clId="{B07FCA06-5581-45DD-981F-0D527625FD0A}" dt="2024-01-12T22:09:00.293" v="2583" actId="2711"/>
          <ac:spMkLst>
            <pc:docMk/>
            <pc:sldMk cId="1329182384" sldId="296"/>
            <ac:spMk id="7" creationId="{D5B30890-EEF8-0EC4-F260-38A2D1C3C5DB}"/>
          </ac:spMkLst>
        </pc:spChg>
        <pc:spChg chg="mod">
          <ac:chgData name="Kathryn Bucolo" userId="ee39674b-436e-42bf-8dcf-e5612c403eb7" providerId="ADAL" clId="{B07FCA06-5581-45DD-981F-0D527625FD0A}" dt="2024-01-12T22:09:00.293" v="2583" actId="2711"/>
          <ac:spMkLst>
            <pc:docMk/>
            <pc:sldMk cId="1329182384" sldId="296"/>
            <ac:spMk id="9" creationId="{67216AAE-3799-9731-C5D2-DBED5DA370D3}"/>
          </ac:spMkLst>
        </pc:spChg>
        <pc:spChg chg="mod">
          <ac:chgData name="Kathryn Bucolo" userId="ee39674b-436e-42bf-8dcf-e5612c403eb7" providerId="ADAL" clId="{B07FCA06-5581-45DD-981F-0D527625FD0A}" dt="2024-01-12T22:09:00.293" v="2583" actId="2711"/>
          <ac:spMkLst>
            <pc:docMk/>
            <pc:sldMk cId="1329182384" sldId="296"/>
            <ac:spMk id="11" creationId="{E030D61D-CC90-C0EC-4423-976DC834632F}"/>
          </ac:spMkLst>
        </pc:spChg>
        <pc:spChg chg="mod">
          <ac:chgData name="Kathryn Bucolo" userId="ee39674b-436e-42bf-8dcf-e5612c403eb7" providerId="ADAL" clId="{B07FCA06-5581-45DD-981F-0D527625FD0A}" dt="2024-01-12T22:09:00.293" v="2583" actId="2711"/>
          <ac:spMkLst>
            <pc:docMk/>
            <pc:sldMk cId="1329182384" sldId="296"/>
            <ac:spMk id="12" creationId="{6D246945-6BDD-1CA9-2D31-D27ED6182F80}"/>
          </ac:spMkLst>
        </pc:spChg>
        <pc:spChg chg="mod">
          <ac:chgData name="Kathryn Bucolo" userId="ee39674b-436e-42bf-8dcf-e5612c403eb7" providerId="ADAL" clId="{B07FCA06-5581-45DD-981F-0D527625FD0A}" dt="2024-01-12T22:09:00.293" v="2583" actId="2711"/>
          <ac:spMkLst>
            <pc:docMk/>
            <pc:sldMk cId="1329182384" sldId="296"/>
            <ac:spMk id="13" creationId="{8FB6A407-1ECB-5307-96D3-657F2B476076}"/>
          </ac:spMkLst>
        </pc:spChg>
        <pc:spChg chg="mod">
          <ac:chgData name="Kathryn Bucolo" userId="ee39674b-436e-42bf-8dcf-e5612c403eb7" providerId="ADAL" clId="{B07FCA06-5581-45DD-981F-0D527625FD0A}" dt="2024-01-12T22:09:00.293" v="2583" actId="2711"/>
          <ac:spMkLst>
            <pc:docMk/>
            <pc:sldMk cId="1329182384" sldId="296"/>
            <ac:spMk id="14" creationId="{92AE2B12-A48F-7149-EC0A-1AC61C2FF4E4}"/>
          </ac:spMkLst>
        </pc:spChg>
        <pc:spChg chg="mod">
          <ac:chgData name="Kathryn Bucolo" userId="ee39674b-436e-42bf-8dcf-e5612c403eb7" providerId="ADAL" clId="{B07FCA06-5581-45DD-981F-0D527625FD0A}" dt="2024-01-12T22:09:00.293" v="2583" actId="2711"/>
          <ac:spMkLst>
            <pc:docMk/>
            <pc:sldMk cId="1329182384" sldId="296"/>
            <ac:spMk id="15" creationId="{241C87DD-0444-07C5-E621-D6E749CE3898}"/>
          </ac:spMkLst>
        </pc:spChg>
        <pc:spChg chg="mod">
          <ac:chgData name="Kathryn Bucolo" userId="ee39674b-436e-42bf-8dcf-e5612c403eb7" providerId="ADAL" clId="{B07FCA06-5581-45DD-981F-0D527625FD0A}" dt="2024-01-12T22:09:00.293" v="2583" actId="2711"/>
          <ac:spMkLst>
            <pc:docMk/>
            <pc:sldMk cId="1329182384" sldId="296"/>
            <ac:spMk id="16" creationId="{E7CF44C4-4728-BB17-193E-AC80F55CD8FD}"/>
          </ac:spMkLst>
        </pc:spChg>
        <pc:spChg chg="mod">
          <ac:chgData name="Kathryn Bucolo" userId="ee39674b-436e-42bf-8dcf-e5612c403eb7" providerId="ADAL" clId="{B07FCA06-5581-45DD-981F-0D527625FD0A}" dt="2024-01-12T22:09:00.293" v="2583" actId="2711"/>
          <ac:spMkLst>
            <pc:docMk/>
            <pc:sldMk cId="1329182384" sldId="296"/>
            <ac:spMk id="17" creationId="{8B36018C-42AC-6ECA-2B10-C9B538F15DA5}"/>
          </ac:spMkLst>
        </pc:spChg>
        <pc:spChg chg="mod">
          <ac:chgData name="Kathryn Bucolo" userId="ee39674b-436e-42bf-8dcf-e5612c403eb7" providerId="ADAL" clId="{B07FCA06-5581-45DD-981F-0D527625FD0A}" dt="2024-01-12T22:09:00.293" v="2583" actId="2711"/>
          <ac:spMkLst>
            <pc:docMk/>
            <pc:sldMk cId="1329182384" sldId="296"/>
            <ac:spMk id="18" creationId="{1BB45F57-4189-D306-8650-D0448B7E7FBC}"/>
          </ac:spMkLst>
        </pc:spChg>
        <pc:grpChg chg="mod">
          <ac:chgData name="Kathryn Bucolo" userId="ee39674b-436e-42bf-8dcf-e5612c403eb7" providerId="ADAL" clId="{B07FCA06-5581-45DD-981F-0D527625FD0A}" dt="2024-01-12T22:08:21.243" v="2572" actId="1076"/>
          <ac:grpSpMkLst>
            <pc:docMk/>
            <pc:sldMk cId="1329182384" sldId="296"/>
            <ac:grpSpMk id="19" creationId="{EA0DF0B0-CAF9-6843-5FC3-024553115A20}"/>
          </ac:grpSpMkLst>
        </pc:grpChg>
      </pc:sldChg>
      <pc:sldChg chg="del">
        <pc:chgData name="Kathryn Bucolo" userId="ee39674b-436e-42bf-8dcf-e5612c403eb7" providerId="ADAL" clId="{B07FCA06-5581-45DD-981F-0D527625FD0A}" dt="2024-01-12T21:27:31.889" v="213" actId="47"/>
        <pc:sldMkLst>
          <pc:docMk/>
          <pc:sldMk cId="2726063287" sldId="296"/>
        </pc:sldMkLst>
      </pc:sldChg>
      <pc:sldChg chg="modSp add mod">
        <pc:chgData name="Kathryn Bucolo" userId="ee39674b-436e-42bf-8dcf-e5612c403eb7" providerId="ADAL" clId="{B07FCA06-5581-45DD-981F-0D527625FD0A}" dt="2024-01-12T22:44:44.953" v="7318" actId="113"/>
        <pc:sldMkLst>
          <pc:docMk/>
          <pc:sldMk cId="1266360408" sldId="297"/>
        </pc:sldMkLst>
        <pc:spChg chg="mod">
          <ac:chgData name="Kathryn Bucolo" userId="ee39674b-436e-42bf-8dcf-e5612c403eb7" providerId="ADAL" clId="{B07FCA06-5581-45DD-981F-0D527625FD0A}" dt="2024-01-12T22:10:52.448" v="2761" actId="20577"/>
          <ac:spMkLst>
            <pc:docMk/>
            <pc:sldMk cId="1266360408" sldId="297"/>
            <ac:spMk id="2" creationId="{7F8CADA4-624A-F647-9551-4A0A443F530E}"/>
          </ac:spMkLst>
        </pc:spChg>
        <pc:spChg chg="mod">
          <ac:chgData name="Kathryn Bucolo" userId="ee39674b-436e-42bf-8dcf-e5612c403eb7" providerId="ADAL" clId="{B07FCA06-5581-45DD-981F-0D527625FD0A}" dt="2024-01-12T22:44:44.953" v="7318" actId="113"/>
          <ac:spMkLst>
            <pc:docMk/>
            <pc:sldMk cId="1266360408" sldId="297"/>
            <ac:spMk id="6" creationId="{C9152D49-71FA-A80B-2647-D667BA4D068D}"/>
          </ac:spMkLst>
        </pc:spChg>
      </pc:sldChg>
      <pc:sldChg chg="del">
        <pc:chgData name="Kathryn Bucolo" userId="ee39674b-436e-42bf-8dcf-e5612c403eb7" providerId="ADAL" clId="{B07FCA06-5581-45DD-981F-0D527625FD0A}" dt="2024-01-12T21:27:33.283" v="214" actId="47"/>
        <pc:sldMkLst>
          <pc:docMk/>
          <pc:sldMk cId="3523224247" sldId="297"/>
        </pc:sldMkLst>
      </pc:sldChg>
      <pc:sldChg chg="modSp add mod">
        <pc:chgData name="Kathryn Bucolo" userId="ee39674b-436e-42bf-8dcf-e5612c403eb7" providerId="ADAL" clId="{B07FCA06-5581-45DD-981F-0D527625FD0A}" dt="2024-01-12T22:45:11.152" v="7322" actId="113"/>
        <pc:sldMkLst>
          <pc:docMk/>
          <pc:sldMk cId="2610878964" sldId="298"/>
        </pc:sldMkLst>
        <pc:spChg chg="mod">
          <ac:chgData name="Kathryn Bucolo" userId="ee39674b-436e-42bf-8dcf-e5612c403eb7" providerId="ADAL" clId="{B07FCA06-5581-45DD-981F-0D527625FD0A}" dt="2024-01-12T22:45:11.152" v="7322" actId="113"/>
          <ac:spMkLst>
            <pc:docMk/>
            <pc:sldMk cId="2610878964" sldId="298"/>
            <ac:spMk id="6" creationId="{C9152D49-71FA-A80B-2647-D667BA4D068D}"/>
          </ac:spMkLst>
        </pc:spChg>
      </pc:sldChg>
      <pc:sldChg chg="modSp add mod">
        <pc:chgData name="Kathryn Bucolo" userId="ee39674b-436e-42bf-8dcf-e5612c403eb7" providerId="ADAL" clId="{B07FCA06-5581-45DD-981F-0D527625FD0A}" dt="2024-01-12T22:45:25.558" v="7328" actId="403"/>
        <pc:sldMkLst>
          <pc:docMk/>
          <pc:sldMk cId="115688998" sldId="299"/>
        </pc:sldMkLst>
        <pc:spChg chg="mod">
          <ac:chgData name="Kathryn Bucolo" userId="ee39674b-436e-42bf-8dcf-e5612c403eb7" providerId="ADAL" clId="{B07FCA06-5581-45DD-981F-0D527625FD0A}" dt="2024-01-12T22:45:25.558" v="7328" actId="403"/>
          <ac:spMkLst>
            <pc:docMk/>
            <pc:sldMk cId="115688998" sldId="299"/>
            <ac:spMk id="6" creationId="{C9152D49-71FA-A80B-2647-D667BA4D068D}"/>
          </ac:spMkLst>
        </pc:spChg>
      </pc:sldChg>
      <pc:sldChg chg="modSp add mod">
        <pc:chgData name="Kathryn Bucolo" userId="ee39674b-436e-42bf-8dcf-e5612c403eb7" providerId="ADAL" clId="{B07FCA06-5581-45DD-981F-0D527625FD0A}" dt="2024-01-12T22:45:44.333" v="7330" actId="113"/>
        <pc:sldMkLst>
          <pc:docMk/>
          <pc:sldMk cId="701345026" sldId="300"/>
        </pc:sldMkLst>
        <pc:spChg chg="mod">
          <ac:chgData name="Kathryn Bucolo" userId="ee39674b-436e-42bf-8dcf-e5612c403eb7" providerId="ADAL" clId="{B07FCA06-5581-45DD-981F-0D527625FD0A}" dt="2024-01-12T22:21:04.420" v="4337" actId="20577"/>
          <ac:spMkLst>
            <pc:docMk/>
            <pc:sldMk cId="701345026" sldId="300"/>
            <ac:spMk id="2" creationId="{7F8CADA4-624A-F647-9551-4A0A443F530E}"/>
          </ac:spMkLst>
        </pc:spChg>
        <pc:spChg chg="mod">
          <ac:chgData name="Kathryn Bucolo" userId="ee39674b-436e-42bf-8dcf-e5612c403eb7" providerId="ADAL" clId="{B07FCA06-5581-45DD-981F-0D527625FD0A}" dt="2024-01-12T22:45:44.333" v="7330" actId="113"/>
          <ac:spMkLst>
            <pc:docMk/>
            <pc:sldMk cId="701345026" sldId="300"/>
            <ac:spMk id="6" creationId="{C9152D49-71FA-A80B-2647-D667BA4D068D}"/>
          </ac:spMkLst>
        </pc:spChg>
      </pc:sldChg>
      <pc:sldChg chg="modSp add mod">
        <pc:chgData name="Kathryn Bucolo" userId="ee39674b-436e-42bf-8dcf-e5612c403eb7" providerId="ADAL" clId="{B07FCA06-5581-45DD-981F-0D527625FD0A}" dt="2024-01-12T22:46:06.981" v="7335" actId="113"/>
        <pc:sldMkLst>
          <pc:docMk/>
          <pc:sldMk cId="3823846895" sldId="301"/>
        </pc:sldMkLst>
        <pc:spChg chg="mod">
          <ac:chgData name="Kathryn Bucolo" userId="ee39674b-436e-42bf-8dcf-e5612c403eb7" providerId="ADAL" clId="{B07FCA06-5581-45DD-981F-0D527625FD0A}" dt="2024-01-12T22:31:24.974" v="6592" actId="20577"/>
          <ac:spMkLst>
            <pc:docMk/>
            <pc:sldMk cId="3823846895" sldId="301"/>
            <ac:spMk id="2" creationId="{7F8CADA4-624A-F647-9551-4A0A443F530E}"/>
          </ac:spMkLst>
        </pc:spChg>
        <pc:spChg chg="mod">
          <ac:chgData name="Kathryn Bucolo" userId="ee39674b-436e-42bf-8dcf-e5612c403eb7" providerId="ADAL" clId="{B07FCA06-5581-45DD-981F-0D527625FD0A}" dt="2024-01-12T22:46:06.981" v="7335" actId="113"/>
          <ac:spMkLst>
            <pc:docMk/>
            <pc:sldMk cId="3823846895" sldId="301"/>
            <ac:spMk id="6" creationId="{C9152D49-71FA-A80B-2647-D667BA4D068D}"/>
          </ac:spMkLst>
        </pc:spChg>
      </pc:sldChg>
      <pc:sldChg chg="modSp add mod">
        <pc:chgData name="Kathryn Bucolo" userId="ee39674b-436e-42bf-8dcf-e5612c403eb7" providerId="ADAL" clId="{B07FCA06-5581-45DD-981F-0D527625FD0A}" dt="2024-01-12T22:47:01.440" v="7348" actId="113"/>
        <pc:sldMkLst>
          <pc:docMk/>
          <pc:sldMk cId="2714871903" sldId="302"/>
        </pc:sldMkLst>
        <pc:spChg chg="mod">
          <ac:chgData name="Kathryn Bucolo" userId="ee39674b-436e-42bf-8dcf-e5612c403eb7" providerId="ADAL" clId="{B07FCA06-5581-45DD-981F-0D527625FD0A}" dt="2024-01-12T22:31:20.851" v="6586" actId="20577"/>
          <ac:spMkLst>
            <pc:docMk/>
            <pc:sldMk cId="2714871903" sldId="302"/>
            <ac:spMk id="2" creationId="{7F8CADA4-624A-F647-9551-4A0A443F530E}"/>
          </ac:spMkLst>
        </pc:spChg>
        <pc:spChg chg="mod">
          <ac:chgData name="Kathryn Bucolo" userId="ee39674b-436e-42bf-8dcf-e5612c403eb7" providerId="ADAL" clId="{B07FCA06-5581-45DD-981F-0D527625FD0A}" dt="2024-01-12T22:47:01.440" v="7348" actId="113"/>
          <ac:spMkLst>
            <pc:docMk/>
            <pc:sldMk cId="2714871903" sldId="302"/>
            <ac:spMk id="6" creationId="{C9152D49-71FA-A80B-2647-D667BA4D068D}"/>
          </ac:spMkLst>
        </pc:spChg>
      </pc:sldChg>
      <pc:sldChg chg="modSp add mod">
        <pc:chgData name="Kathryn Bucolo" userId="ee39674b-436e-42bf-8dcf-e5612c403eb7" providerId="ADAL" clId="{B07FCA06-5581-45DD-981F-0D527625FD0A}" dt="2024-01-12T22:47:17.198" v="7353" actId="113"/>
        <pc:sldMkLst>
          <pc:docMk/>
          <pc:sldMk cId="4075413821" sldId="303"/>
        </pc:sldMkLst>
        <pc:spChg chg="mod">
          <ac:chgData name="Kathryn Bucolo" userId="ee39674b-436e-42bf-8dcf-e5612c403eb7" providerId="ADAL" clId="{B07FCA06-5581-45DD-981F-0D527625FD0A}" dt="2024-01-12T22:31:28.976" v="6598" actId="20577"/>
          <ac:spMkLst>
            <pc:docMk/>
            <pc:sldMk cId="4075413821" sldId="303"/>
            <ac:spMk id="2" creationId="{7F8CADA4-624A-F647-9551-4A0A443F530E}"/>
          </ac:spMkLst>
        </pc:spChg>
        <pc:spChg chg="mod">
          <ac:chgData name="Kathryn Bucolo" userId="ee39674b-436e-42bf-8dcf-e5612c403eb7" providerId="ADAL" clId="{B07FCA06-5581-45DD-981F-0D527625FD0A}" dt="2024-01-12T22:47:17.198" v="7353" actId="113"/>
          <ac:spMkLst>
            <pc:docMk/>
            <pc:sldMk cId="4075413821" sldId="303"/>
            <ac:spMk id="6" creationId="{C9152D49-71FA-A80B-2647-D667BA4D068D}"/>
          </ac:spMkLst>
        </pc:spChg>
      </pc:sldChg>
    </pc:docChg>
  </pc:docChgLst>
  <pc:docChgLst>
    <pc:chgData name="Kathryn Bucolo" userId="ee39674b-436e-42bf-8dcf-e5612c403eb7" providerId="ADAL" clId="{30BBE2D8-BA59-41FD-B991-2DBC36AB0FB7}"/>
    <pc:docChg chg="undo custSel addSld delSld modSld sldOrd">
      <pc:chgData name="Kathryn Bucolo" userId="ee39674b-436e-42bf-8dcf-e5612c403eb7" providerId="ADAL" clId="{30BBE2D8-BA59-41FD-B991-2DBC36AB0FB7}" dt="2024-01-16T21:25:06.369" v="8192" actId="1076"/>
      <pc:docMkLst>
        <pc:docMk/>
      </pc:docMkLst>
      <pc:sldChg chg="modSp mod modNotesTx">
        <pc:chgData name="Kathryn Bucolo" userId="ee39674b-436e-42bf-8dcf-e5612c403eb7" providerId="ADAL" clId="{30BBE2D8-BA59-41FD-B991-2DBC36AB0FB7}" dt="2024-01-16T21:10:08.135" v="7434"/>
        <pc:sldMkLst>
          <pc:docMk/>
          <pc:sldMk cId="2174611271" sldId="268"/>
        </pc:sldMkLst>
        <pc:spChg chg="mod">
          <ac:chgData name="Kathryn Bucolo" userId="ee39674b-436e-42bf-8dcf-e5612c403eb7" providerId="ADAL" clId="{30BBE2D8-BA59-41FD-B991-2DBC36AB0FB7}" dt="2024-01-16T20:26:34.094" v="105" actId="14100"/>
          <ac:spMkLst>
            <pc:docMk/>
            <pc:sldMk cId="2174611271" sldId="268"/>
            <ac:spMk id="2" creationId="{451F167F-1181-FD4D-AD67-59E3D0F758E4}"/>
          </ac:spMkLst>
        </pc:spChg>
        <pc:spChg chg="mod">
          <ac:chgData name="Kathryn Bucolo" userId="ee39674b-436e-42bf-8dcf-e5612c403eb7" providerId="ADAL" clId="{30BBE2D8-BA59-41FD-B991-2DBC36AB0FB7}" dt="2024-01-16T20:26:27.533" v="103" actId="27636"/>
          <ac:spMkLst>
            <pc:docMk/>
            <pc:sldMk cId="2174611271" sldId="268"/>
            <ac:spMk id="4" creationId="{EC095E14-E4C6-0D46-B11D-A917373975DF}"/>
          </ac:spMkLst>
        </pc:spChg>
      </pc:sldChg>
      <pc:sldChg chg="addSp delSp modSp mod modNotesTx">
        <pc:chgData name="Kathryn Bucolo" userId="ee39674b-436e-42bf-8dcf-e5612c403eb7" providerId="ADAL" clId="{30BBE2D8-BA59-41FD-B991-2DBC36AB0FB7}" dt="2024-01-16T21:25:06.369" v="8192" actId="1076"/>
        <pc:sldMkLst>
          <pc:docMk/>
          <pc:sldMk cId="4082869642" sldId="270"/>
        </pc:sldMkLst>
        <pc:spChg chg="mod">
          <ac:chgData name="Kathryn Bucolo" userId="ee39674b-436e-42bf-8dcf-e5612c403eb7" providerId="ADAL" clId="{30BBE2D8-BA59-41FD-B991-2DBC36AB0FB7}" dt="2024-01-16T20:28:14.648" v="254" actId="20577"/>
          <ac:spMkLst>
            <pc:docMk/>
            <pc:sldMk cId="4082869642" sldId="270"/>
            <ac:spMk id="2" creationId="{7F8CADA4-624A-F647-9551-4A0A443F530E}"/>
          </ac:spMkLst>
        </pc:spChg>
        <pc:spChg chg="mod">
          <ac:chgData name="Kathryn Bucolo" userId="ee39674b-436e-42bf-8dcf-e5612c403eb7" providerId="ADAL" clId="{30BBE2D8-BA59-41FD-B991-2DBC36AB0FB7}" dt="2024-01-16T21:22:59.679" v="8169" actId="1076"/>
          <ac:spMkLst>
            <pc:docMk/>
            <pc:sldMk cId="4082869642" sldId="270"/>
            <ac:spMk id="3" creationId="{9E5B11E4-8F1B-8A4B-B125-97FAF0194376}"/>
          </ac:spMkLst>
        </pc:spChg>
        <pc:spChg chg="add del mod">
          <ac:chgData name="Kathryn Bucolo" userId="ee39674b-436e-42bf-8dcf-e5612c403eb7" providerId="ADAL" clId="{30BBE2D8-BA59-41FD-B991-2DBC36AB0FB7}" dt="2024-01-16T21:21:15.551" v="8073" actId="478"/>
          <ac:spMkLst>
            <pc:docMk/>
            <pc:sldMk cId="4082869642" sldId="270"/>
            <ac:spMk id="4" creationId="{07BBE9E7-5A75-BBC5-A40F-2A9A131C79DA}"/>
          </ac:spMkLst>
        </pc:spChg>
        <pc:spChg chg="add del mod">
          <ac:chgData name="Kathryn Bucolo" userId="ee39674b-436e-42bf-8dcf-e5612c403eb7" providerId="ADAL" clId="{30BBE2D8-BA59-41FD-B991-2DBC36AB0FB7}" dt="2024-01-16T21:21:11.742" v="8067" actId="478"/>
          <ac:spMkLst>
            <pc:docMk/>
            <pc:sldMk cId="4082869642" sldId="270"/>
            <ac:spMk id="5" creationId="{08FC07B5-AEAE-B412-3641-7E6C85061A18}"/>
          </ac:spMkLst>
        </pc:spChg>
        <pc:spChg chg="add del mod">
          <ac:chgData name="Kathryn Bucolo" userId="ee39674b-436e-42bf-8dcf-e5612c403eb7" providerId="ADAL" clId="{30BBE2D8-BA59-41FD-B991-2DBC36AB0FB7}" dt="2024-01-16T21:21:12.185" v="8068" actId="478"/>
          <ac:spMkLst>
            <pc:docMk/>
            <pc:sldMk cId="4082869642" sldId="270"/>
            <ac:spMk id="6" creationId="{6906C603-F708-E4B3-5AF9-A39AC12C7065}"/>
          </ac:spMkLst>
        </pc:spChg>
        <pc:spChg chg="add del mod">
          <ac:chgData name="Kathryn Bucolo" userId="ee39674b-436e-42bf-8dcf-e5612c403eb7" providerId="ADAL" clId="{30BBE2D8-BA59-41FD-B991-2DBC36AB0FB7}" dt="2024-01-16T21:21:14.180" v="8071" actId="478"/>
          <ac:spMkLst>
            <pc:docMk/>
            <pc:sldMk cId="4082869642" sldId="270"/>
            <ac:spMk id="7" creationId="{E78F5E7E-096D-DD4E-F106-068696262EF5}"/>
          </ac:spMkLst>
        </pc:spChg>
        <pc:spChg chg="add del mod">
          <ac:chgData name="Kathryn Bucolo" userId="ee39674b-436e-42bf-8dcf-e5612c403eb7" providerId="ADAL" clId="{30BBE2D8-BA59-41FD-B991-2DBC36AB0FB7}" dt="2024-01-16T21:21:12.950" v="8069" actId="478"/>
          <ac:spMkLst>
            <pc:docMk/>
            <pc:sldMk cId="4082869642" sldId="270"/>
            <ac:spMk id="8" creationId="{9FFD7459-5308-E814-83C5-104FDBC9ADE1}"/>
          </ac:spMkLst>
        </pc:spChg>
        <pc:spChg chg="add del mod">
          <ac:chgData name="Kathryn Bucolo" userId="ee39674b-436e-42bf-8dcf-e5612c403eb7" providerId="ADAL" clId="{30BBE2D8-BA59-41FD-B991-2DBC36AB0FB7}" dt="2024-01-16T21:21:13.642" v="8070" actId="478"/>
          <ac:spMkLst>
            <pc:docMk/>
            <pc:sldMk cId="4082869642" sldId="270"/>
            <ac:spMk id="9" creationId="{964410B3-84EC-3DA7-E3C9-DF37A3FF23CA}"/>
          </ac:spMkLst>
        </pc:spChg>
        <pc:spChg chg="add del mod">
          <ac:chgData name="Kathryn Bucolo" userId="ee39674b-436e-42bf-8dcf-e5612c403eb7" providerId="ADAL" clId="{30BBE2D8-BA59-41FD-B991-2DBC36AB0FB7}" dt="2024-01-16T21:21:48.029" v="8083" actId="478"/>
          <ac:spMkLst>
            <pc:docMk/>
            <pc:sldMk cId="4082869642" sldId="270"/>
            <ac:spMk id="12" creationId="{352AA928-C773-DDFF-1752-1DC901E001F6}"/>
          </ac:spMkLst>
        </pc:spChg>
        <pc:spChg chg="add mod">
          <ac:chgData name="Kathryn Bucolo" userId="ee39674b-436e-42bf-8dcf-e5612c403eb7" providerId="ADAL" clId="{30BBE2D8-BA59-41FD-B991-2DBC36AB0FB7}" dt="2024-01-16T21:23:12.039" v="8172" actId="1076"/>
          <ac:spMkLst>
            <pc:docMk/>
            <pc:sldMk cId="4082869642" sldId="270"/>
            <ac:spMk id="13" creationId="{2C3BFC65-2E3E-363C-5275-CDB12550A408}"/>
          </ac:spMkLst>
        </pc:spChg>
        <pc:spChg chg="add mod">
          <ac:chgData name="Kathryn Bucolo" userId="ee39674b-436e-42bf-8dcf-e5612c403eb7" providerId="ADAL" clId="{30BBE2D8-BA59-41FD-B991-2DBC36AB0FB7}" dt="2024-01-16T21:22:35.831" v="8158" actId="207"/>
          <ac:spMkLst>
            <pc:docMk/>
            <pc:sldMk cId="4082869642" sldId="270"/>
            <ac:spMk id="14" creationId="{24299A9C-920D-A6FE-3FED-57790A324A08}"/>
          </ac:spMkLst>
        </pc:spChg>
        <pc:spChg chg="add mod">
          <ac:chgData name="Kathryn Bucolo" userId="ee39674b-436e-42bf-8dcf-e5612c403eb7" providerId="ADAL" clId="{30BBE2D8-BA59-41FD-B991-2DBC36AB0FB7}" dt="2024-01-16T21:22:39.676" v="8160" actId="1076"/>
          <ac:spMkLst>
            <pc:docMk/>
            <pc:sldMk cId="4082869642" sldId="270"/>
            <ac:spMk id="15" creationId="{E502D1AB-3F78-010F-21F6-99F1262E6CD8}"/>
          </ac:spMkLst>
        </pc:spChg>
        <pc:spChg chg="add mod">
          <ac:chgData name="Kathryn Bucolo" userId="ee39674b-436e-42bf-8dcf-e5612c403eb7" providerId="ADAL" clId="{30BBE2D8-BA59-41FD-B991-2DBC36AB0FB7}" dt="2024-01-16T21:22:42.445" v="8162" actId="1076"/>
          <ac:spMkLst>
            <pc:docMk/>
            <pc:sldMk cId="4082869642" sldId="270"/>
            <ac:spMk id="16" creationId="{DC9106DE-18FC-7916-2A0A-65D3CF0FB6F5}"/>
          </ac:spMkLst>
        </pc:spChg>
        <pc:spChg chg="add mod">
          <ac:chgData name="Kathryn Bucolo" userId="ee39674b-436e-42bf-8dcf-e5612c403eb7" providerId="ADAL" clId="{30BBE2D8-BA59-41FD-B991-2DBC36AB0FB7}" dt="2024-01-16T21:23:08.573" v="8171" actId="1076"/>
          <ac:spMkLst>
            <pc:docMk/>
            <pc:sldMk cId="4082869642" sldId="270"/>
            <ac:spMk id="17" creationId="{C92FCC30-9DC4-CCC7-9E50-3E3BC29283AF}"/>
          </ac:spMkLst>
        </pc:spChg>
        <pc:spChg chg="add mod">
          <ac:chgData name="Kathryn Bucolo" userId="ee39674b-436e-42bf-8dcf-e5612c403eb7" providerId="ADAL" clId="{30BBE2D8-BA59-41FD-B991-2DBC36AB0FB7}" dt="2024-01-16T21:23:29.045" v="8176" actId="1076"/>
          <ac:spMkLst>
            <pc:docMk/>
            <pc:sldMk cId="4082869642" sldId="270"/>
            <ac:spMk id="18" creationId="{B57BFD35-F325-85CE-FC23-BB03EF20EEBF}"/>
          </ac:spMkLst>
        </pc:spChg>
        <pc:spChg chg="add mod">
          <ac:chgData name="Kathryn Bucolo" userId="ee39674b-436e-42bf-8dcf-e5612c403eb7" providerId="ADAL" clId="{30BBE2D8-BA59-41FD-B991-2DBC36AB0FB7}" dt="2024-01-16T21:23:08.573" v="8171" actId="1076"/>
          <ac:spMkLst>
            <pc:docMk/>
            <pc:sldMk cId="4082869642" sldId="270"/>
            <ac:spMk id="19" creationId="{0672F37D-AFEE-94F6-A20F-BBB9AF47AE2E}"/>
          </ac:spMkLst>
        </pc:spChg>
        <pc:picChg chg="add del mod">
          <ac:chgData name="Kathryn Bucolo" userId="ee39674b-436e-42bf-8dcf-e5612c403eb7" providerId="ADAL" clId="{30BBE2D8-BA59-41FD-B991-2DBC36AB0FB7}" dt="2024-01-16T21:21:15.112" v="8072" actId="478"/>
          <ac:picMkLst>
            <pc:docMk/>
            <pc:sldMk cId="4082869642" sldId="270"/>
            <ac:picMk id="11" creationId="{4B9B9235-669C-6E5E-DF5F-3F63BAE0F7C2}"/>
          </ac:picMkLst>
        </pc:picChg>
        <pc:picChg chg="add mod">
          <ac:chgData name="Kathryn Bucolo" userId="ee39674b-436e-42bf-8dcf-e5612c403eb7" providerId="ADAL" clId="{30BBE2D8-BA59-41FD-B991-2DBC36AB0FB7}" dt="2024-01-16T21:23:35.799" v="8177" actId="1076"/>
          <ac:picMkLst>
            <pc:docMk/>
            <pc:sldMk cId="4082869642" sldId="270"/>
            <ac:picMk id="21" creationId="{72B71392-659F-938F-1545-C7FAE75CE877}"/>
          </ac:picMkLst>
        </pc:picChg>
        <pc:picChg chg="add mod">
          <ac:chgData name="Kathryn Bucolo" userId="ee39674b-436e-42bf-8dcf-e5612c403eb7" providerId="ADAL" clId="{30BBE2D8-BA59-41FD-B991-2DBC36AB0FB7}" dt="2024-01-16T21:23:49.837" v="8180" actId="1076"/>
          <ac:picMkLst>
            <pc:docMk/>
            <pc:sldMk cId="4082869642" sldId="270"/>
            <ac:picMk id="23" creationId="{62043CBB-06F2-CDD2-B431-D563858A3F8D}"/>
          </ac:picMkLst>
        </pc:picChg>
        <pc:picChg chg="add mod">
          <ac:chgData name="Kathryn Bucolo" userId="ee39674b-436e-42bf-8dcf-e5612c403eb7" providerId="ADAL" clId="{30BBE2D8-BA59-41FD-B991-2DBC36AB0FB7}" dt="2024-01-16T21:24:13.277" v="8183" actId="1076"/>
          <ac:picMkLst>
            <pc:docMk/>
            <pc:sldMk cId="4082869642" sldId="270"/>
            <ac:picMk id="25" creationId="{0AD55267-7C3D-692B-4CC0-9306466189C5}"/>
          </ac:picMkLst>
        </pc:picChg>
        <pc:picChg chg="add mod">
          <ac:chgData name="Kathryn Bucolo" userId="ee39674b-436e-42bf-8dcf-e5612c403eb7" providerId="ADAL" clId="{30BBE2D8-BA59-41FD-B991-2DBC36AB0FB7}" dt="2024-01-16T21:24:28.848" v="8186" actId="1076"/>
          <ac:picMkLst>
            <pc:docMk/>
            <pc:sldMk cId="4082869642" sldId="270"/>
            <ac:picMk id="27" creationId="{D8205403-9F78-4C1A-1B1B-0BAFC6F05AB9}"/>
          </ac:picMkLst>
        </pc:picChg>
        <pc:picChg chg="add mod">
          <ac:chgData name="Kathryn Bucolo" userId="ee39674b-436e-42bf-8dcf-e5612c403eb7" providerId="ADAL" clId="{30BBE2D8-BA59-41FD-B991-2DBC36AB0FB7}" dt="2024-01-16T21:24:43.930" v="8189" actId="1076"/>
          <ac:picMkLst>
            <pc:docMk/>
            <pc:sldMk cId="4082869642" sldId="270"/>
            <ac:picMk id="29" creationId="{03E5F976-03BF-B4DB-E235-E771DAF566BA}"/>
          </ac:picMkLst>
        </pc:picChg>
        <pc:picChg chg="add mod">
          <ac:chgData name="Kathryn Bucolo" userId="ee39674b-436e-42bf-8dcf-e5612c403eb7" providerId="ADAL" clId="{30BBE2D8-BA59-41FD-B991-2DBC36AB0FB7}" dt="2024-01-16T21:25:06.369" v="8192" actId="1076"/>
          <ac:picMkLst>
            <pc:docMk/>
            <pc:sldMk cId="4082869642" sldId="270"/>
            <ac:picMk id="31" creationId="{46DE5187-2A6B-4904-F46F-596005DF9435}"/>
          </ac:picMkLst>
        </pc:picChg>
      </pc:sldChg>
      <pc:sldChg chg="modNotesTx">
        <pc:chgData name="Kathryn Bucolo" userId="ee39674b-436e-42bf-8dcf-e5612c403eb7" providerId="ADAL" clId="{30BBE2D8-BA59-41FD-B991-2DBC36AB0FB7}" dt="2024-01-16T21:09:57.132" v="7433"/>
        <pc:sldMkLst>
          <pc:docMk/>
          <pc:sldMk cId="731620442" sldId="286"/>
        </pc:sldMkLst>
      </pc:sldChg>
      <pc:sldChg chg="addSp delSp modSp mod modNotesTx">
        <pc:chgData name="Kathryn Bucolo" userId="ee39674b-436e-42bf-8dcf-e5612c403eb7" providerId="ADAL" clId="{30BBE2D8-BA59-41FD-B991-2DBC36AB0FB7}" dt="2024-01-16T21:19:14.762" v="8000" actId="167"/>
        <pc:sldMkLst>
          <pc:docMk/>
          <pc:sldMk cId="3960554337" sldId="287"/>
        </pc:sldMkLst>
        <pc:spChg chg="mod">
          <ac:chgData name="Kathryn Bucolo" userId="ee39674b-436e-42bf-8dcf-e5612c403eb7" providerId="ADAL" clId="{30BBE2D8-BA59-41FD-B991-2DBC36AB0FB7}" dt="2024-01-16T20:27:47.641" v="237" actId="20577"/>
          <ac:spMkLst>
            <pc:docMk/>
            <pc:sldMk cId="3960554337" sldId="287"/>
            <ac:spMk id="2" creationId="{7F8CADA4-624A-F647-9551-4A0A443F530E}"/>
          </ac:spMkLst>
        </pc:spChg>
        <pc:spChg chg="mod">
          <ac:chgData name="Kathryn Bucolo" userId="ee39674b-436e-42bf-8dcf-e5612c403eb7" providerId="ADAL" clId="{30BBE2D8-BA59-41FD-B991-2DBC36AB0FB7}" dt="2024-01-16T20:29:10.248" v="410" actId="20577"/>
          <ac:spMkLst>
            <pc:docMk/>
            <pc:sldMk cId="3960554337" sldId="287"/>
            <ac:spMk id="3" creationId="{9E5B11E4-8F1B-8A4B-B125-97FAF0194376}"/>
          </ac:spMkLst>
        </pc:spChg>
        <pc:spChg chg="add mod ord">
          <ac:chgData name="Kathryn Bucolo" userId="ee39674b-436e-42bf-8dcf-e5612c403eb7" providerId="ADAL" clId="{30BBE2D8-BA59-41FD-B991-2DBC36AB0FB7}" dt="2024-01-16T21:19:14.762" v="8000" actId="167"/>
          <ac:spMkLst>
            <pc:docMk/>
            <pc:sldMk cId="3960554337" sldId="287"/>
            <ac:spMk id="10" creationId="{ADDEF8FA-2CFE-FD4D-1D73-9A67171C8DEA}"/>
          </ac:spMkLst>
        </pc:spChg>
        <pc:picChg chg="add mod">
          <ac:chgData name="Kathryn Bucolo" userId="ee39674b-436e-42bf-8dcf-e5612c403eb7" providerId="ADAL" clId="{30BBE2D8-BA59-41FD-B991-2DBC36AB0FB7}" dt="2024-01-16T21:18:46.611" v="7990" actId="1076"/>
          <ac:picMkLst>
            <pc:docMk/>
            <pc:sldMk cId="3960554337" sldId="287"/>
            <ac:picMk id="4" creationId="{A9287BBB-14FC-78D2-9745-6F09FD02B1C9}"/>
          </ac:picMkLst>
        </pc:picChg>
        <pc:picChg chg="add mod">
          <ac:chgData name="Kathryn Bucolo" userId="ee39674b-436e-42bf-8dcf-e5612c403eb7" providerId="ADAL" clId="{30BBE2D8-BA59-41FD-B991-2DBC36AB0FB7}" dt="2024-01-16T21:19:05.779" v="7997" actId="1076"/>
          <ac:picMkLst>
            <pc:docMk/>
            <pc:sldMk cId="3960554337" sldId="287"/>
            <ac:picMk id="5" creationId="{18A17E11-7394-5D3C-6F28-D65A3BC14E74}"/>
          </ac:picMkLst>
        </pc:picChg>
        <pc:picChg chg="add del mod">
          <ac:chgData name="Kathryn Bucolo" userId="ee39674b-436e-42bf-8dcf-e5612c403eb7" providerId="ADAL" clId="{30BBE2D8-BA59-41FD-B991-2DBC36AB0FB7}" dt="2024-01-16T21:18:11.519" v="7970" actId="478"/>
          <ac:picMkLst>
            <pc:docMk/>
            <pc:sldMk cId="3960554337" sldId="287"/>
            <ac:picMk id="7" creationId="{07D74A39-A8EC-2787-4B87-E26D0481BD80}"/>
          </ac:picMkLst>
        </pc:picChg>
        <pc:picChg chg="add mod">
          <ac:chgData name="Kathryn Bucolo" userId="ee39674b-436e-42bf-8dcf-e5612c403eb7" providerId="ADAL" clId="{30BBE2D8-BA59-41FD-B991-2DBC36AB0FB7}" dt="2024-01-16T21:18:11.800" v="7971"/>
          <ac:picMkLst>
            <pc:docMk/>
            <pc:sldMk cId="3960554337" sldId="287"/>
            <ac:picMk id="8" creationId="{37308FD7-FF3E-CEDA-45D0-657E75E32631}"/>
          </ac:picMkLst>
        </pc:picChg>
        <pc:picChg chg="add mod">
          <ac:chgData name="Kathryn Bucolo" userId="ee39674b-436e-42bf-8dcf-e5612c403eb7" providerId="ADAL" clId="{30BBE2D8-BA59-41FD-B991-2DBC36AB0FB7}" dt="2024-01-16T21:19:07.585" v="7998" actId="1076"/>
          <ac:picMkLst>
            <pc:docMk/>
            <pc:sldMk cId="3960554337" sldId="287"/>
            <ac:picMk id="9" creationId="{E453CBD5-E032-0143-8EE6-FE32A13DD1EF}"/>
          </ac:picMkLst>
        </pc:picChg>
      </pc:sldChg>
      <pc:sldChg chg="del">
        <pc:chgData name="Kathryn Bucolo" userId="ee39674b-436e-42bf-8dcf-e5612c403eb7" providerId="ADAL" clId="{30BBE2D8-BA59-41FD-B991-2DBC36AB0FB7}" dt="2024-01-16T21:09:27.107" v="7421" actId="47"/>
        <pc:sldMkLst>
          <pc:docMk/>
          <pc:sldMk cId="1633570565" sldId="291"/>
        </pc:sldMkLst>
      </pc:sldChg>
      <pc:sldChg chg="del">
        <pc:chgData name="Kathryn Bucolo" userId="ee39674b-436e-42bf-8dcf-e5612c403eb7" providerId="ADAL" clId="{30BBE2D8-BA59-41FD-B991-2DBC36AB0FB7}" dt="2024-01-16T21:09:27.688" v="7422" actId="47"/>
        <pc:sldMkLst>
          <pc:docMk/>
          <pc:sldMk cId="1851723502" sldId="293"/>
        </pc:sldMkLst>
      </pc:sldChg>
      <pc:sldChg chg="del">
        <pc:chgData name="Kathryn Bucolo" userId="ee39674b-436e-42bf-8dcf-e5612c403eb7" providerId="ADAL" clId="{30BBE2D8-BA59-41FD-B991-2DBC36AB0FB7}" dt="2024-01-16T21:09:27.930" v="7423" actId="47"/>
        <pc:sldMkLst>
          <pc:docMk/>
          <pc:sldMk cId="1122773586" sldId="294"/>
        </pc:sldMkLst>
      </pc:sldChg>
      <pc:sldChg chg="del">
        <pc:chgData name="Kathryn Bucolo" userId="ee39674b-436e-42bf-8dcf-e5612c403eb7" providerId="ADAL" clId="{30BBE2D8-BA59-41FD-B991-2DBC36AB0FB7}" dt="2024-01-16T21:09:28.269" v="7425" actId="47"/>
        <pc:sldMkLst>
          <pc:docMk/>
          <pc:sldMk cId="3187292799" sldId="295"/>
        </pc:sldMkLst>
      </pc:sldChg>
      <pc:sldChg chg="del">
        <pc:chgData name="Kathryn Bucolo" userId="ee39674b-436e-42bf-8dcf-e5612c403eb7" providerId="ADAL" clId="{30BBE2D8-BA59-41FD-B991-2DBC36AB0FB7}" dt="2024-01-16T21:09:28.109" v="7424" actId="47"/>
        <pc:sldMkLst>
          <pc:docMk/>
          <pc:sldMk cId="1329182384" sldId="296"/>
        </pc:sldMkLst>
      </pc:sldChg>
      <pc:sldChg chg="del">
        <pc:chgData name="Kathryn Bucolo" userId="ee39674b-436e-42bf-8dcf-e5612c403eb7" providerId="ADAL" clId="{30BBE2D8-BA59-41FD-B991-2DBC36AB0FB7}" dt="2024-01-16T21:09:28.428" v="7426" actId="47"/>
        <pc:sldMkLst>
          <pc:docMk/>
          <pc:sldMk cId="1266360408" sldId="297"/>
        </pc:sldMkLst>
      </pc:sldChg>
      <pc:sldChg chg="del">
        <pc:chgData name="Kathryn Bucolo" userId="ee39674b-436e-42bf-8dcf-e5612c403eb7" providerId="ADAL" clId="{30BBE2D8-BA59-41FD-B991-2DBC36AB0FB7}" dt="2024-01-16T21:09:28.567" v="7427" actId="47"/>
        <pc:sldMkLst>
          <pc:docMk/>
          <pc:sldMk cId="2610878964" sldId="298"/>
        </pc:sldMkLst>
      </pc:sldChg>
      <pc:sldChg chg="del">
        <pc:chgData name="Kathryn Bucolo" userId="ee39674b-436e-42bf-8dcf-e5612c403eb7" providerId="ADAL" clId="{30BBE2D8-BA59-41FD-B991-2DBC36AB0FB7}" dt="2024-01-16T21:09:28.732" v="7428" actId="47"/>
        <pc:sldMkLst>
          <pc:docMk/>
          <pc:sldMk cId="115688998" sldId="299"/>
        </pc:sldMkLst>
      </pc:sldChg>
      <pc:sldChg chg="del">
        <pc:chgData name="Kathryn Bucolo" userId="ee39674b-436e-42bf-8dcf-e5612c403eb7" providerId="ADAL" clId="{30BBE2D8-BA59-41FD-B991-2DBC36AB0FB7}" dt="2024-01-16T21:09:29.416" v="7429" actId="47"/>
        <pc:sldMkLst>
          <pc:docMk/>
          <pc:sldMk cId="701345026" sldId="300"/>
        </pc:sldMkLst>
      </pc:sldChg>
      <pc:sldChg chg="del">
        <pc:chgData name="Kathryn Bucolo" userId="ee39674b-436e-42bf-8dcf-e5612c403eb7" providerId="ADAL" clId="{30BBE2D8-BA59-41FD-B991-2DBC36AB0FB7}" dt="2024-01-16T21:09:29.595" v="7430" actId="47"/>
        <pc:sldMkLst>
          <pc:docMk/>
          <pc:sldMk cId="3823846895" sldId="301"/>
        </pc:sldMkLst>
      </pc:sldChg>
      <pc:sldChg chg="del">
        <pc:chgData name="Kathryn Bucolo" userId="ee39674b-436e-42bf-8dcf-e5612c403eb7" providerId="ADAL" clId="{30BBE2D8-BA59-41FD-B991-2DBC36AB0FB7}" dt="2024-01-16T21:09:31.010" v="7431" actId="47"/>
        <pc:sldMkLst>
          <pc:docMk/>
          <pc:sldMk cId="2714871903" sldId="302"/>
        </pc:sldMkLst>
      </pc:sldChg>
      <pc:sldChg chg="del">
        <pc:chgData name="Kathryn Bucolo" userId="ee39674b-436e-42bf-8dcf-e5612c403eb7" providerId="ADAL" clId="{30BBE2D8-BA59-41FD-B991-2DBC36AB0FB7}" dt="2024-01-16T21:09:31.197" v="7432" actId="47"/>
        <pc:sldMkLst>
          <pc:docMk/>
          <pc:sldMk cId="4075413821" sldId="303"/>
        </pc:sldMkLst>
      </pc:sldChg>
      <pc:sldChg chg="addSp modSp add mod modNotesTx">
        <pc:chgData name="Kathryn Bucolo" userId="ee39674b-436e-42bf-8dcf-e5612c403eb7" providerId="ADAL" clId="{30BBE2D8-BA59-41FD-B991-2DBC36AB0FB7}" dt="2024-01-16T21:18:07.772" v="7969" actId="14100"/>
        <pc:sldMkLst>
          <pc:docMk/>
          <pc:sldMk cId="3367754053" sldId="304"/>
        </pc:sldMkLst>
        <pc:spChg chg="mod">
          <ac:chgData name="Kathryn Bucolo" userId="ee39674b-436e-42bf-8dcf-e5612c403eb7" providerId="ADAL" clId="{30BBE2D8-BA59-41FD-B991-2DBC36AB0FB7}" dt="2024-01-16T20:29:33.674" v="451" actId="20577"/>
          <ac:spMkLst>
            <pc:docMk/>
            <pc:sldMk cId="3367754053" sldId="304"/>
            <ac:spMk id="2" creationId="{7F8CADA4-624A-F647-9551-4A0A443F530E}"/>
          </ac:spMkLst>
        </pc:spChg>
        <pc:spChg chg="mod">
          <ac:chgData name="Kathryn Bucolo" userId="ee39674b-436e-42bf-8dcf-e5612c403eb7" providerId="ADAL" clId="{30BBE2D8-BA59-41FD-B991-2DBC36AB0FB7}" dt="2024-01-16T20:32:31.415" v="784" actId="1076"/>
          <ac:spMkLst>
            <pc:docMk/>
            <pc:sldMk cId="3367754053" sldId="304"/>
            <ac:spMk id="3" creationId="{9E5B11E4-8F1B-8A4B-B125-97FAF0194376}"/>
          </ac:spMkLst>
        </pc:spChg>
        <pc:spChg chg="add mod ord">
          <ac:chgData name="Kathryn Bucolo" userId="ee39674b-436e-42bf-8dcf-e5612c403eb7" providerId="ADAL" clId="{30BBE2D8-BA59-41FD-B991-2DBC36AB0FB7}" dt="2024-01-16T21:16:07.426" v="7927" actId="167"/>
          <ac:spMkLst>
            <pc:docMk/>
            <pc:sldMk cId="3367754053" sldId="304"/>
            <ac:spMk id="5" creationId="{CDA68112-DB68-DCCD-715E-938645CE56C3}"/>
          </ac:spMkLst>
        </pc:spChg>
        <pc:picChg chg="add mod">
          <ac:chgData name="Kathryn Bucolo" userId="ee39674b-436e-42bf-8dcf-e5612c403eb7" providerId="ADAL" clId="{30BBE2D8-BA59-41FD-B991-2DBC36AB0FB7}" dt="2024-01-16T20:37:23.636" v="1329" actId="208"/>
          <ac:picMkLst>
            <pc:docMk/>
            <pc:sldMk cId="3367754053" sldId="304"/>
            <ac:picMk id="4" creationId="{9CF7FD10-2F89-789F-37B3-2E2B1B9B720E}"/>
          </ac:picMkLst>
        </pc:picChg>
        <pc:picChg chg="add mod ord">
          <ac:chgData name="Kathryn Bucolo" userId="ee39674b-436e-42bf-8dcf-e5612c403eb7" providerId="ADAL" clId="{30BBE2D8-BA59-41FD-B991-2DBC36AB0FB7}" dt="2024-01-16T21:18:07.772" v="7969" actId="14100"/>
          <ac:picMkLst>
            <pc:docMk/>
            <pc:sldMk cId="3367754053" sldId="304"/>
            <ac:picMk id="6" creationId="{89859584-A218-38D8-5753-2331F5D6FC10}"/>
          </ac:picMkLst>
        </pc:picChg>
      </pc:sldChg>
      <pc:sldChg chg="addSp delSp modSp add mod modNotesTx">
        <pc:chgData name="Kathryn Bucolo" userId="ee39674b-436e-42bf-8dcf-e5612c403eb7" providerId="ADAL" clId="{30BBE2D8-BA59-41FD-B991-2DBC36AB0FB7}" dt="2024-01-16T21:18:13.745" v="7972"/>
        <pc:sldMkLst>
          <pc:docMk/>
          <pc:sldMk cId="4232332229" sldId="305"/>
        </pc:sldMkLst>
        <pc:spChg chg="mod">
          <ac:chgData name="Kathryn Bucolo" userId="ee39674b-436e-42bf-8dcf-e5612c403eb7" providerId="ADAL" clId="{30BBE2D8-BA59-41FD-B991-2DBC36AB0FB7}" dt="2024-01-16T20:34:12.616" v="791" actId="20577"/>
          <ac:spMkLst>
            <pc:docMk/>
            <pc:sldMk cId="4232332229" sldId="305"/>
            <ac:spMk id="2" creationId="{7F8CADA4-624A-F647-9551-4A0A443F530E}"/>
          </ac:spMkLst>
        </pc:spChg>
        <pc:spChg chg="mod">
          <ac:chgData name="Kathryn Bucolo" userId="ee39674b-436e-42bf-8dcf-e5612c403eb7" providerId="ADAL" clId="{30BBE2D8-BA59-41FD-B991-2DBC36AB0FB7}" dt="2024-01-16T20:44:17.692" v="2454" actId="27636"/>
          <ac:spMkLst>
            <pc:docMk/>
            <pc:sldMk cId="4232332229" sldId="305"/>
            <ac:spMk id="3" creationId="{9E5B11E4-8F1B-8A4B-B125-97FAF0194376}"/>
          </ac:spMkLst>
        </pc:spChg>
        <pc:spChg chg="add mod ord">
          <ac:chgData name="Kathryn Bucolo" userId="ee39674b-436e-42bf-8dcf-e5612c403eb7" providerId="ADAL" clId="{30BBE2D8-BA59-41FD-B991-2DBC36AB0FB7}" dt="2024-01-16T21:16:38.798" v="7946" actId="167"/>
          <ac:spMkLst>
            <pc:docMk/>
            <pc:sldMk cId="4232332229" sldId="305"/>
            <ac:spMk id="6" creationId="{83D663E2-03EB-2E7F-32A8-22BD54960702}"/>
          </ac:spMkLst>
        </pc:spChg>
        <pc:picChg chg="del">
          <ac:chgData name="Kathryn Bucolo" userId="ee39674b-436e-42bf-8dcf-e5612c403eb7" providerId="ADAL" clId="{30BBE2D8-BA59-41FD-B991-2DBC36AB0FB7}" dt="2024-01-16T20:37:13.169" v="1305" actId="478"/>
          <ac:picMkLst>
            <pc:docMk/>
            <pc:sldMk cId="4232332229" sldId="305"/>
            <ac:picMk id="4" creationId="{9CF7FD10-2F89-789F-37B3-2E2B1B9B720E}"/>
          </ac:picMkLst>
        </pc:picChg>
        <pc:picChg chg="add mod">
          <ac:chgData name="Kathryn Bucolo" userId="ee39674b-436e-42bf-8dcf-e5612c403eb7" providerId="ADAL" clId="{30BBE2D8-BA59-41FD-B991-2DBC36AB0FB7}" dt="2024-01-16T20:37:30.185" v="1330" actId="208"/>
          <ac:picMkLst>
            <pc:docMk/>
            <pc:sldMk cId="4232332229" sldId="305"/>
            <ac:picMk id="5" creationId="{D8BA23F6-A38D-C882-C0FD-E82AB79304FC}"/>
          </ac:picMkLst>
        </pc:picChg>
        <pc:picChg chg="add mod">
          <ac:chgData name="Kathryn Bucolo" userId="ee39674b-436e-42bf-8dcf-e5612c403eb7" providerId="ADAL" clId="{30BBE2D8-BA59-41FD-B991-2DBC36AB0FB7}" dt="2024-01-16T21:18:13.745" v="7972"/>
          <ac:picMkLst>
            <pc:docMk/>
            <pc:sldMk cId="4232332229" sldId="305"/>
            <ac:picMk id="7" creationId="{B3251ED9-8550-D4B8-E550-94E4BDA5CDE2}"/>
          </ac:picMkLst>
        </pc:picChg>
      </pc:sldChg>
      <pc:sldChg chg="addSp delSp modSp add mod modNotesTx">
        <pc:chgData name="Kathryn Bucolo" userId="ee39674b-436e-42bf-8dcf-e5612c403eb7" providerId="ADAL" clId="{30BBE2D8-BA59-41FD-B991-2DBC36AB0FB7}" dt="2024-01-16T21:18:15.067" v="7973"/>
        <pc:sldMkLst>
          <pc:docMk/>
          <pc:sldMk cId="161442702" sldId="306"/>
        </pc:sldMkLst>
        <pc:spChg chg="mod">
          <ac:chgData name="Kathryn Bucolo" userId="ee39674b-436e-42bf-8dcf-e5612c403eb7" providerId="ADAL" clId="{30BBE2D8-BA59-41FD-B991-2DBC36AB0FB7}" dt="2024-01-16T20:37:45.661" v="1339" actId="20577"/>
          <ac:spMkLst>
            <pc:docMk/>
            <pc:sldMk cId="161442702" sldId="306"/>
            <ac:spMk id="2" creationId="{7F8CADA4-624A-F647-9551-4A0A443F530E}"/>
          </ac:spMkLst>
        </pc:spChg>
        <pc:spChg chg="mod">
          <ac:chgData name="Kathryn Bucolo" userId="ee39674b-436e-42bf-8dcf-e5612c403eb7" providerId="ADAL" clId="{30BBE2D8-BA59-41FD-B991-2DBC36AB0FB7}" dt="2024-01-16T20:39:03.104" v="1606" actId="20577"/>
          <ac:spMkLst>
            <pc:docMk/>
            <pc:sldMk cId="161442702" sldId="306"/>
            <ac:spMk id="3" creationId="{9E5B11E4-8F1B-8A4B-B125-97FAF0194376}"/>
          </ac:spMkLst>
        </pc:spChg>
        <pc:spChg chg="add mod ord">
          <ac:chgData name="Kathryn Bucolo" userId="ee39674b-436e-42bf-8dcf-e5612c403eb7" providerId="ADAL" clId="{30BBE2D8-BA59-41FD-B991-2DBC36AB0FB7}" dt="2024-01-16T21:16:43.336" v="7947" actId="167"/>
          <ac:spMkLst>
            <pc:docMk/>
            <pc:sldMk cId="161442702" sldId="306"/>
            <ac:spMk id="6" creationId="{7FBCB88F-6698-F167-B859-7AB2015A0CF3}"/>
          </ac:spMkLst>
        </pc:spChg>
        <pc:picChg chg="add mod">
          <ac:chgData name="Kathryn Bucolo" userId="ee39674b-436e-42bf-8dcf-e5612c403eb7" providerId="ADAL" clId="{30BBE2D8-BA59-41FD-B991-2DBC36AB0FB7}" dt="2024-01-16T20:42:29.572" v="2201" actId="1076"/>
          <ac:picMkLst>
            <pc:docMk/>
            <pc:sldMk cId="161442702" sldId="306"/>
            <ac:picMk id="4" creationId="{C7472486-86B4-5389-5827-F1C4FC17B301}"/>
          </ac:picMkLst>
        </pc:picChg>
        <pc:picChg chg="del">
          <ac:chgData name="Kathryn Bucolo" userId="ee39674b-436e-42bf-8dcf-e5612c403eb7" providerId="ADAL" clId="{30BBE2D8-BA59-41FD-B991-2DBC36AB0FB7}" dt="2024-01-16T20:37:47.297" v="1340" actId="478"/>
          <ac:picMkLst>
            <pc:docMk/>
            <pc:sldMk cId="161442702" sldId="306"/>
            <ac:picMk id="5" creationId="{D8BA23F6-A38D-C882-C0FD-E82AB79304FC}"/>
          </ac:picMkLst>
        </pc:picChg>
        <pc:picChg chg="add mod">
          <ac:chgData name="Kathryn Bucolo" userId="ee39674b-436e-42bf-8dcf-e5612c403eb7" providerId="ADAL" clId="{30BBE2D8-BA59-41FD-B991-2DBC36AB0FB7}" dt="2024-01-16T21:18:15.067" v="7973"/>
          <ac:picMkLst>
            <pc:docMk/>
            <pc:sldMk cId="161442702" sldId="306"/>
            <ac:picMk id="7" creationId="{5C017EBE-8BA1-8875-154E-AC947BE71823}"/>
          </ac:picMkLst>
        </pc:picChg>
      </pc:sldChg>
      <pc:sldChg chg="addSp modSp add mod modNotesTx">
        <pc:chgData name="Kathryn Bucolo" userId="ee39674b-436e-42bf-8dcf-e5612c403eb7" providerId="ADAL" clId="{30BBE2D8-BA59-41FD-B991-2DBC36AB0FB7}" dt="2024-01-16T21:18:16.992" v="7974"/>
        <pc:sldMkLst>
          <pc:docMk/>
          <pc:sldMk cId="3646909177" sldId="307"/>
        </pc:sldMkLst>
        <pc:spChg chg="mod">
          <ac:chgData name="Kathryn Bucolo" userId="ee39674b-436e-42bf-8dcf-e5612c403eb7" providerId="ADAL" clId="{30BBE2D8-BA59-41FD-B991-2DBC36AB0FB7}" dt="2024-01-16T20:41:25.777" v="2163" actId="15"/>
          <ac:spMkLst>
            <pc:docMk/>
            <pc:sldMk cId="3646909177" sldId="307"/>
            <ac:spMk id="3" creationId="{9E5B11E4-8F1B-8A4B-B125-97FAF0194376}"/>
          </ac:spMkLst>
        </pc:spChg>
        <pc:spChg chg="add mod ord">
          <ac:chgData name="Kathryn Bucolo" userId="ee39674b-436e-42bf-8dcf-e5612c403eb7" providerId="ADAL" clId="{30BBE2D8-BA59-41FD-B991-2DBC36AB0FB7}" dt="2024-01-16T21:16:45.981" v="7948" actId="167"/>
          <ac:spMkLst>
            <pc:docMk/>
            <pc:sldMk cId="3646909177" sldId="307"/>
            <ac:spMk id="5" creationId="{A6C7A19B-526E-89D8-6FBE-B17306F65EAB}"/>
          </ac:spMkLst>
        </pc:spChg>
        <pc:picChg chg="mod">
          <ac:chgData name="Kathryn Bucolo" userId="ee39674b-436e-42bf-8dcf-e5612c403eb7" providerId="ADAL" clId="{30BBE2D8-BA59-41FD-B991-2DBC36AB0FB7}" dt="2024-01-16T20:42:33.410" v="2202" actId="1076"/>
          <ac:picMkLst>
            <pc:docMk/>
            <pc:sldMk cId="3646909177" sldId="307"/>
            <ac:picMk id="4" creationId="{C7472486-86B4-5389-5827-F1C4FC17B301}"/>
          </ac:picMkLst>
        </pc:picChg>
        <pc:picChg chg="add mod">
          <ac:chgData name="Kathryn Bucolo" userId="ee39674b-436e-42bf-8dcf-e5612c403eb7" providerId="ADAL" clId="{30BBE2D8-BA59-41FD-B991-2DBC36AB0FB7}" dt="2024-01-16T21:18:16.992" v="7974"/>
          <ac:picMkLst>
            <pc:docMk/>
            <pc:sldMk cId="3646909177" sldId="307"/>
            <ac:picMk id="6" creationId="{5089E086-DD28-4320-51C2-24B0F8D215F0}"/>
          </ac:picMkLst>
        </pc:picChg>
      </pc:sldChg>
      <pc:sldChg chg="addSp modSp add mod modNotesTx">
        <pc:chgData name="Kathryn Bucolo" userId="ee39674b-436e-42bf-8dcf-e5612c403eb7" providerId="ADAL" clId="{30BBE2D8-BA59-41FD-B991-2DBC36AB0FB7}" dt="2024-01-16T21:18:18.146" v="7975"/>
        <pc:sldMkLst>
          <pc:docMk/>
          <pc:sldMk cId="996517152" sldId="308"/>
        </pc:sldMkLst>
        <pc:spChg chg="mod">
          <ac:chgData name="Kathryn Bucolo" userId="ee39674b-436e-42bf-8dcf-e5612c403eb7" providerId="ADAL" clId="{30BBE2D8-BA59-41FD-B991-2DBC36AB0FB7}" dt="2024-01-16T20:42:09.340" v="2195" actId="15"/>
          <ac:spMkLst>
            <pc:docMk/>
            <pc:sldMk cId="996517152" sldId="308"/>
            <ac:spMk id="3" creationId="{9E5B11E4-8F1B-8A4B-B125-97FAF0194376}"/>
          </ac:spMkLst>
        </pc:spChg>
        <pc:spChg chg="add mod ord">
          <ac:chgData name="Kathryn Bucolo" userId="ee39674b-436e-42bf-8dcf-e5612c403eb7" providerId="ADAL" clId="{30BBE2D8-BA59-41FD-B991-2DBC36AB0FB7}" dt="2024-01-16T21:16:49.218" v="7949" actId="167"/>
          <ac:spMkLst>
            <pc:docMk/>
            <pc:sldMk cId="996517152" sldId="308"/>
            <ac:spMk id="5" creationId="{256CB7B4-F0B3-AAB0-6398-625DDF6AAED5}"/>
          </ac:spMkLst>
        </pc:spChg>
        <pc:picChg chg="mod">
          <ac:chgData name="Kathryn Bucolo" userId="ee39674b-436e-42bf-8dcf-e5612c403eb7" providerId="ADAL" clId="{30BBE2D8-BA59-41FD-B991-2DBC36AB0FB7}" dt="2024-01-16T20:42:37.411" v="2203" actId="1076"/>
          <ac:picMkLst>
            <pc:docMk/>
            <pc:sldMk cId="996517152" sldId="308"/>
            <ac:picMk id="4" creationId="{C7472486-86B4-5389-5827-F1C4FC17B301}"/>
          </ac:picMkLst>
        </pc:picChg>
        <pc:picChg chg="add mod">
          <ac:chgData name="Kathryn Bucolo" userId="ee39674b-436e-42bf-8dcf-e5612c403eb7" providerId="ADAL" clId="{30BBE2D8-BA59-41FD-B991-2DBC36AB0FB7}" dt="2024-01-16T21:18:18.146" v="7975"/>
          <ac:picMkLst>
            <pc:docMk/>
            <pc:sldMk cId="996517152" sldId="308"/>
            <ac:picMk id="6" creationId="{E9B5C4F2-68AB-6B8D-3BE8-CFC98F8126D1}"/>
          </ac:picMkLst>
        </pc:picChg>
      </pc:sldChg>
      <pc:sldChg chg="addSp delSp modSp add mod modNotesTx">
        <pc:chgData name="Kathryn Bucolo" userId="ee39674b-436e-42bf-8dcf-e5612c403eb7" providerId="ADAL" clId="{30BBE2D8-BA59-41FD-B991-2DBC36AB0FB7}" dt="2024-01-16T21:18:18.819" v="7976"/>
        <pc:sldMkLst>
          <pc:docMk/>
          <pc:sldMk cId="1752008486" sldId="309"/>
        </pc:sldMkLst>
        <pc:spChg chg="mod">
          <ac:chgData name="Kathryn Bucolo" userId="ee39674b-436e-42bf-8dcf-e5612c403eb7" providerId="ADAL" clId="{30BBE2D8-BA59-41FD-B991-2DBC36AB0FB7}" dt="2024-01-16T20:42:56.854" v="2209" actId="20577"/>
          <ac:spMkLst>
            <pc:docMk/>
            <pc:sldMk cId="1752008486" sldId="309"/>
            <ac:spMk id="2" creationId="{7F8CADA4-624A-F647-9551-4A0A443F530E}"/>
          </ac:spMkLst>
        </pc:spChg>
        <pc:spChg chg="mod">
          <ac:chgData name="Kathryn Bucolo" userId="ee39674b-436e-42bf-8dcf-e5612c403eb7" providerId="ADAL" clId="{30BBE2D8-BA59-41FD-B991-2DBC36AB0FB7}" dt="2024-01-16T20:43:39.307" v="2361" actId="20577"/>
          <ac:spMkLst>
            <pc:docMk/>
            <pc:sldMk cId="1752008486" sldId="309"/>
            <ac:spMk id="3" creationId="{9E5B11E4-8F1B-8A4B-B125-97FAF0194376}"/>
          </ac:spMkLst>
        </pc:spChg>
        <pc:spChg chg="add mod ord">
          <ac:chgData name="Kathryn Bucolo" userId="ee39674b-436e-42bf-8dcf-e5612c403eb7" providerId="ADAL" clId="{30BBE2D8-BA59-41FD-B991-2DBC36AB0FB7}" dt="2024-01-16T21:16:52.167" v="7950" actId="167"/>
          <ac:spMkLst>
            <pc:docMk/>
            <pc:sldMk cId="1752008486" sldId="309"/>
            <ac:spMk id="6" creationId="{EE530314-FD18-256C-7AF0-0F787D3F9E5E}"/>
          </ac:spMkLst>
        </pc:spChg>
        <pc:picChg chg="del">
          <ac:chgData name="Kathryn Bucolo" userId="ee39674b-436e-42bf-8dcf-e5612c403eb7" providerId="ADAL" clId="{30BBE2D8-BA59-41FD-B991-2DBC36AB0FB7}" dt="2024-01-16T20:43:02.628" v="2210" actId="478"/>
          <ac:picMkLst>
            <pc:docMk/>
            <pc:sldMk cId="1752008486" sldId="309"/>
            <ac:picMk id="4" creationId="{C7472486-86B4-5389-5827-F1C4FC17B301}"/>
          </ac:picMkLst>
        </pc:picChg>
        <pc:picChg chg="add mod">
          <ac:chgData name="Kathryn Bucolo" userId="ee39674b-436e-42bf-8dcf-e5612c403eb7" providerId="ADAL" clId="{30BBE2D8-BA59-41FD-B991-2DBC36AB0FB7}" dt="2024-01-16T20:43:14.469" v="2216" actId="208"/>
          <ac:picMkLst>
            <pc:docMk/>
            <pc:sldMk cId="1752008486" sldId="309"/>
            <ac:picMk id="5" creationId="{8962F4BB-ABF7-A6AB-2F1B-3EFC88FC6E6F}"/>
          </ac:picMkLst>
        </pc:picChg>
        <pc:picChg chg="add mod">
          <ac:chgData name="Kathryn Bucolo" userId="ee39674b-436e-42bf-8dcf-e5612c403eb7" providerId="ADAL" clId="{30BBE2D8-BA59-41FD-B991-2DBC36AB0FB7}" dt="2024-01-16T21:18:18.819" v="7976"/>
          <ac:picMkLst>
            <pc:docMk/>
            <pc:sldMk cId="1752008486" sldId="309"/>
            <ac:picMk id="7" creationId="{8386D27B-8539-DD08-BB44-B9B500B1DA84}"/>
          </ac:picMkLst>
        </pc:picChg>
      </pc:sldChg>
      <pc:sldChg chg="addSp modSp add mod modNotesTx">
        <pc:chgData name="Kathryn Bucolo" userId="ee39674b-436e-42bf-8dcf-e5612c403eb7" providerId="ADAL" clId="{30BBE2D8-BA59-41FD-B991-2DBC36AB0FB7}" dt="2024-01-16T21:18:20.604" v="7977"/>
        <pc:sldMkLst>
          <pc:docMk/>
          <pc:sldMk cId="3369981353" sldId="310"/>
        </pc:sldMkLst>
        <pc:spChg chg="mod">
          <ac:chgData name="Kathryn Bucolo" userId="ee39674b-436e-42bf-8dcf-e5612c403eb7" providerId="ADAL" clId="{30BBE2D8-BA59-41FD-B991-2DBC36AB0FB7}" dt="2024-01-16T20:45:37.813" v="2757" actId="6549"/>
          <ac:spMkLst>
            <pc:docMk/>
            <pc:sldMk cId="3369981353" sldId="310"/>
            <ac:spMk id="3" creationId="{9E5B11E4-8F1B-8A4B-B125-97FAF0194376}"/>
          </ac:spMkLst>
        </pc:spChg>
        <pc:spChg chg="add mod ord">
          <ac:chgData name="Kathryn Bucolo" userId="ee39674b-436e-42bf-8dcf-e5612c403eb7" providerId="ADAL" clId="{30BBE2D8-BA59-41FD-B991-2DBC36AB0FB7}" dt="2024-01-16T21:16:55.131" v="7951" actId="167"/>
          <ac:spMkLst>
            <pc:docMk/>
            <pc:sldMk cId="3369981353" sldId="310"/>
            <ac:spMk id="4" creationId="{1D4F602F-C243-C203-0E21-EEB653953DD2}"/>
          </ac:spMkLst>
        </pc:spChg>
        <pc:picChg chg="add mod">
          <ac:chgData name="Kathryn Bucolo" userId="ee39674b-436e-42bf-8dcf-e5612c403eb7" providerId="ADAL" clId="{30BBE2D8-BA59-41FD-B991-2DBC36AB0FB7}" dt="2024-01-16T21:18:20.604" v="7977"/>
          <ac:picMkLst>
            <pc:docMk/>
            <pc:sldMk cId="3369981353" sldId="310"/>
            <ac:picMk id="6" creationId="{8FAF074F-A857-9E88-D8A4-8586EB75E623}"/>
          </ac:picMkLst>
        </pc:picChg>
      </pc:sldChg>
      <pc:sldChg chg="addSp delSp modSp add mod modNotesTx">
        <pc:chgData name="Kathryn Bucolo" userId="ee39674b-436e-42bf-8dcf-e5612c403eb7" providerId="ADAL" clId="{30BBE2D8-BA59-41FD-B991-2DBC36AB0FB7}" dt="2024-01-16T21:18:21.444" v="7978"/>
        <pc:sldMkLst>
          <pc:docMk/>
          <pc:sldMk cId="1639361018" sldId="311"/>
        </pc:sldMkLst>
        <pc:spChg chg="mod">
          <ac:chgData name="Kathryn Bucolo" userId="ee39674b-436e-42bf-8dcf-e5612c403eb7" providerId="ADAL" clId="{30BBE2D8-BA59-41FD-B991-2DBC36AB0FB7}" dt="2024-01-16T20:45:52.084" v="2763" actId="20577"/>
          <ac:spMkLst>
            <pc:docMk/>
            <pc:sldMk cId="1639361018" sldId="311"/>
            <ac:spMk id="2" creationId="{7F8CADA4-624A-F647-9551-4A0A443F530E}"/>
          </ac:spMkLst>
        </pc:spChg>
        <pc:spChg chg="mod">
          <ac:chgData name="Kathryn Bucolo" userId="ee39674b-436e-42bf-8dcf-e5612c403eb7" providerId="ADAL" clId="{30BBE2D8-BA59-41FD-B991-2DBC36AB0FB7}" dt="2024-01-16T20:46:36.716" v="2914" actId="20577"/>
          <ac:spMkLst>
            <pc:docMk/>
            <pc:sldMk cId="1639361018" sldId="311"/>
            <ac:spMk id="3" creationId="{9E5B11E4-8F1B-8A4B-B125-97FAF0194376}"/>
          </ac:spMkLst>
        </pc:spChg>
        <pc:spChg chg="add mod ord">
          <ac:chgData name="Kathryn Bucolo" userId="ee39674b-436e-42bf-8dcf-e5612c403eb7" providerId="ADAL" clId="{30BBE2D8-BA59-41FD-B991-2DBC36AB0FB7}" dt="2024-01-16T21:16:59.393" v="7952" actId="167"/>
          <ac:spMkLst>
            <pc:docMk/>
            <pc:sldMk cId="1639361018" sldId="311"/>
            <ac:spMk id="6" creationId="{A683C102-14DC-91AB-6F75-BD00CD180C9A}"/>
          </ac:spMkLst>
        </pc:spChg>
        <pc:picChg chg="add mod">
          <ac:chgData name="Kathryn Bucolo" userId="ee39674b-436e-42bf-8dcf-e5612c403eb7" providerId="ADAL" clId="{30BBE2D8-BA59-41FD-B991-2DBC36AB0FB7}" dt="2024-01-16T20:46:09.358" v="2769" actId="208"/>
          <ac:picMkLst>
            <pc:docMk/>
            <pc:sldMk cId="1639361018" sldId="311"/>
            <ac:picMk id="4" creationId="{72AA927E-11E1-934E-6551-60AED5451CB5}"/>
          </ac:picMkLst>
        </pc:picChg>
        <pc:picChg chg="del">
          <ac:chgData name="Kathryn Bucolo" userId="ee39674b-436e-42bf-8dcf-e5612c403eb7" providerId="ADAL" clId="{30BBE2D8-BA59-41FD-B991-2DBC36AB0FB7}" dt="2024-01-16T20:45:58.013" v="2764" actId="478"/>
          <ac:picMkLst>
            <pc:docMk/>
            <pc:sldMk cId="1639361018" sldId="311"/>
            <ac:picMk id="5" creationId="{8962F4BB-ABF7-A6AB-2F1B-3EFC88FC6E6F}"/>
          </ac:picMkLst>
        </pc:picChg>
        <pc:picChg chg="add mod">
          <ac:chgData name="Kathryn Bucolo" userId="ee39674b-436e-42bf-8dcf-e5612c403eb7" providerId="ADAL" clId="{30BBE2D8-BA59-41FD-B991-2DBC36AB0FB7}" dt="2024-01-16T21:18:21.444" v="7978"/>
          <ac:picMkLst>
            <pc:docMk/>
            <pc:sldMk cId="1639361018" sldId="311"/>
            <ac:picMk id="7" creationId="{B4E4B3FF-4E22-022E-9170-56B1F2BF96A1}"/>
          </ac:picMkLst>
        </pc:picChg>
      </pc:sldChg>
      <pc:sldChg chg="addSp modSp add mod modNotesTx">
        <pc:chgData name="Kathryn Bucolo" userId="ee39674b-436e-42bf-8dcf-e5612c403eb7" providerId="ADAL" clId="{30BBE2D8-BA59-41FD-B991-2DBC36AB0FB7}" dt="2024-01-16T21:18:22.595" v="7979"/>
        <pc:sldMkLst>
          <pc:docMk/>
          <pc:sldMk cId="2691818717" sldId="312"/>
        </pc:sldMkLst>
        <pc:spChg chg="mod">
          <ac:chgData name="Kathryn Bucolo" userId="ee39674b-436e-42bf-8dcf-e5612c403eb7" providerId="ADAL" clId="{30BBE2D8-BA59-41FD-B991-2DBC36AB0FB7}" dt="2024-01-16T20:47:40.108" v="3234" actId="20577"/>
          <ac:spMkLst>
            <pc:docMk/>
            <pc:sldMk cId="2691818717" sldId="312"/>
            <ac:spMk id="3" creationId="{9E5B11E4-8F1B-8A4B-B125-97FAF0194376}"/>
          </ac:spMkLst>
        </pc:spChg>
        <pc:spChg chg="add mod ord">
          <ac:chgData name="Kathryn Bucolo" userId="ee39674b-436e-42bf-8dcf-e5612c403eb7" providerId="ADAL" clId="{30BBE2D8-BA59-41FD-B991-2DBC36AB0FB7}" dt="2024-01-16T21:17:03.063" v="7953" actId="167"/>
          <ac:spMkLst>
            <pc:docMk/>
            <pc:sldMk cId="2691818717" sldId="312"/>
            <ac:spMk id="5" creationId="{4E7BA2DF-12F6-3C52-E248-2C73E1F20699}"/>
          </ac:spMkLst>
        </pc:spChg>
        <pc:picChg chg="add mod">
          <ac:chgData name="Kathryn Bucolo" userId="ee39674b-436e-42bf-8dcf-e5612c403eb7" providerId="ADAL" clId="{30BBE2D8-BA59-41FD-B991-2DBC36AB0FB7}" dt="2024-01-16T21:18:22.595" v="7979"/>
          <ac:picMkLst>
            <pc:docMk/>
            <pc:sldMk cId="2691818717" sldId="312"/>
            <ac:picMk id="6" creationId="{FBBF4A32-474D-A061-BD18-ECA79908C84E}"/>
          </ac:picMkLst>
        </pc:picChg>
      </pc:sldChg>
      <pc:sldChg chg="addSp delSp modSp add mod modNotesTx">
        <pc:chgData name="Kathryn Bucolo" userId="ee39674b-436e-42bf-8dcf-e5612c403eb7" providerId="ADAL" clId="{30BBE2D8-BA59-41FD-B991-2DBC36AB0FB7}" dt="2024-01-16T21:18:23.750" v="7980"/>
        <pc:sldMkLst>
          <pc:docMk/>
          <pc:sldMk cId="2981067704" sldId="313"/>
        </pc:sldMkLst>
        <pc:spChg chg="mod">
          <ac:chgData name="Kathryn Bucolo" userId="ee39674b-436e-42bf-8dcf-e5612c403eb7" providerId="ADAL" clId="{30BBE2D8-BA59-41FD-B991-2DBC36AB0FB7}" dt="2024-01-16T20:47:53.813" v="3256" actId="20577"/>
          <ac:spMkLst>
            <pc:docMk/>
            <pc:sldMk cId="2981067704" sldId="313"/>
            <ac:spMk id="2" creationId="{7F8CADA4-624A-F647-9551-4A0A443F530E}"/>
          </ac:spMkLst>
        </pc:spChg>
        <pc:spChg chg="mod">
          <ac:chgData name="Kathryn Bucolo" userId="ee39674b-436e-42bf-8dcf-e5612c403eb7" providerId="ADAL" clId="{30BBE2D8-BA59-41FD-B991-2DBC36AB0FB7}" dt="2024-01-16T20:49:17.683" v="3510" actId="20577"/>
          <ac:spMkLst>
            <pc:docMk/>
            <pc:sldMk cId="2981067704" sldId="313"/>
            <ac:spMk id="3" creationId="{9E5B11E4-8F1B-8A4B-B125-97FAF0194376}"/>
          </ac:spMkLst>
        </pc:spChg>
        <pc:spChg chg="add mod ord">
          <ac:chgData name="Kathryn Bucolo" userId="ee39674b-436e-42bf-8dcf-e5612c403eb7" providerId="ADAL" clId="{30BBE2D8-BA59-41FD-B991-2DBC36AB0FB7}" dt="2024-01-16T21:17:32.574" v="7961" actId="167"/>
          <ac:spMkLst>
            <pc:docMk/>
            <pc:sldMk cId="2981067704" sldId="313"/>
            <ac:spMk id="6" creationId="{C67F59CD-58D0-31B7-4C03-7BA53DA128CD}"/>
          </ac:spMkLst>
        </pc:spChg>
        <pc:picChg chg="del">
          <ac:chgData name="Kathryn Bucolo" userId="ee39674b-436e-42bf-8dcf-e5612c403eb7" providerId="ADAL" clId="{30BBE2D8-BA59-41FD-B991-2DBC36AB0FB7}" dt="2024-01-16T20:47:55.529" v="3257" actId="478"/>
          <ac:picMkLst>
            <pc:docMk/>
            <pc:sldMk cId="2981067704" sldId="313"/>
            <ac:picMk id="4" creationId="{72AA927E-11E1-934E-6551-60AED5451CB5}"/>
          </ac:picMkLst>
        </pc:picChg>
        <pc:picChg chg="add mod">
          <ac:chgData name="Kathryn Bucolo" userId="ee39674b-436e-42bf-8dcf-e5612c403eb7" providerId="ADAL" clId="{30BBE2D8-BA59-41FD-B991-2DBC36AB0FB7}" dt="2024-01-16T20:48:10.456" v="3261" actId="208"/>
          <ac:picMkLst>
            <pc:docMk/>
            <pc:sldMk cId="2981067704" sldId="313"/>
            <ac:picMk id="5" creationId="{213924ED-135A-6F70-987E-4FDC6261BA33}"/>
          </ac:picMkLst>
        </pc:picChg>
        <pc:picChg chg="add mod">
          <ac:chgData name="Kathryn Bucolo" userId="ee39674b-436e-42bf-8dcf-e5612c403eb7" providerId="ADAL" clId="{30BBE2D8-BA59-41FD-B991-2DBC36AB0FB7}" dt="2024-01-16T21:18:23.750" v="7980"/>
          <ac:picMkLst>
            <pc:docMk/>
            <pc:sldMk cId="2981067704" sldId="313"/>
            <ac:picMk id="7" creationId="{32B1000B-F7A2-665B-4007-E1019DCC12E9}"/>
          </ac:picMkLst>
        </pc:picChg>
      </pc:sldChg>
      <pc:sldChg chg="addSp modSp add mod modNotesTx">
        <pc:chgData name="Kathryn Bucolo" userId="ee39674b-436e-42bf-8dcf-e5612c403eb7" providerId="ADAL" clId="{30BBE2D8-BA59-41FD-B991-2DBC36AB0FB7}" dt="2024-01-16T21:18:24.644" v="7981"/>
        <pc:sldMkLst>
          <pc:docMk/>
          <pc:sldMk cId="3337420230" sldId="314"/>
        </pc:sldMkLst>
        <pc:spChg chg="mod">
          <ac:chgData name="Kathryn Bucolo" userId="ee39674b-436e-42bf-8dcf-e5612c403eb7" providerId="ADAL" clId="{30BBE2D8-BA59-41FD-B991-2DBC36AB0FB7}" dt="2024-01-16T20:49:53.514" v="3696" actId="20577"/>
          <ac:spMkLst>
            <pc:docMk/>
            <pc:sldMk cId="3337420230" sldId="314"/>
            <ac:spMk id="3" creationId="{9E5B11E4-8F1B-8A4B-B125-97FAF0194376}"/>
          </ac:spMkLst>
        </pc:spChg>
        <pc:spChg chg="add mod ord">
          <ac:chgData name="Kathryn Bucolo" userId="ee39674b-436e-42bf-8dcf-e5612c403eb7" providerId="ADAL" clId="{30BBE2D8-BA59-41FD-B991-2DBC36AB0FB7}" dt="2024-01-16T21:17:05.634" v="7954" actId="167"/>
          <ac:spMkLst>
            <pc:docMk/>
            <pc:sldMk cId="3337420230" sldId="314"/>
            <ac:spMk id="4" creationId="{E0C905A7-195B-0C80-883B-359BDE5D7016}"/>
          </ac:spMkLst>
        </pc:spChg>
        <pc:picChg chg="add mod">
          <ac:chgData name="Kathryn Bucolo" userId="ee39674b-436e-42bf-8dcf-e5612c403eb7" providerId="ADAL" clId="{30BBE2D8-BA59-41FD-B991-2DBC36AB0FB7}" dt="2024-01-16T21:18:24.644" v="7981"/>
          <ac:picMkLst>
            <pc:docMk/>
            <pc:sldMk cId="3337420230" sldId="314"/>
            <ac:picMk id="6" creationId="{4C830FDC-4A60-3B78-BB0C-C5C05F1CF9A8}"/>
          </ac:picMkLst>
        </pc:picChg>
      </pc:sldChg>
      <pc:sldChg chg="addSp delSp modSp add mod modNotesTx">
        <pc:chgData name="Kathryn Bucolo" userId="ee39674b-436e-42bf-8dcf-e5612c403eb7" providerId="ADAL" clId="{30BBE2D8-BA59-41FD-B991-2DBC36AB0FB7}" dt="2024-01-16T21:18:25.979" v="7982"/>
        <pc:sldMkLst>
          <pc:docMk/>
          <pc:sldMk cId="4002681504" sldId="315"/>
        </pc:sldMkLst>
        <pc:spChg chg="mod">
          <ac:chgData name="Kathryn Bucolo" userId="ee39674b-436e-42bf-8dcf-e5612c403eb7" providerId="ADAL" clId="{30BBE2D8-BA59-41FD-B991-2DBC36AB0FB7}" dt="2024-01-16T20:50:42.222" v="3729" actId="20577"/>
          <ac:spMkLst>
            <pc:docMk/>
            <pc:sldMk cId="4002681504" sldId="315"/>
            <ac:spMk id="2" creationId="{7F8CADA4-624A-F647-9551-4A0A443F530E}"/>
          </ac:spMkLst>
        </pc:spChg>
        <pc:spChg chg="mod">
          <ac:chgData name="Kathryn Bucolo" userId="ee39674b-436e-42bf-8dcf-e5612c403eb7" providerId="ADAL" clId="{30BBE2D8-BA59-41FD-B991-2DBC36AB0FB7}" dt="2024-01-16T20:51:17.783" v="3852" actId="20577"/>
          <ac:spMkLst>
            <pc:docMk/>
            <pc:sldMk cId="4002681504" sldId="315"/>
            <ac:spMk id="3" creationId="{9E5B11E4-8F1B-8A4B-B125-97FAF0194376}"/>
          </ac:spMkLst>
        </pc:spChg>
        <pc:spChg chg="add mod ord">
          <ac:chgData name="Kathryn Bucolo" userId="ee39674b-436e-42bf-8dcf-e5612c403eb7" providerId="ADAL" clId="{30BBE2D8-BA59-41FD-B991-2DBC36AB0FB7}" dt="2024-01-16T21:17:08.511" v="7955" actId="167"/>
          <ac:spMkLst>
            <pc:docMk/>
            <pc:sldMk cId="4002681504" sldId="315"/>
            <ac:spMk id="6" creationId="{61A9AB1B-6A5D-9769-55AF-2F088021644C}"/>
          </ac:spMkLst>
        </pc:spChg>
        <pc:picChg chg="add mod">
          <ac:chgData name="Kathryn Bucolo" userId="ee39674b-436e-42bf-8dcf-e5612c403eb7" providerId="ADAL" clId="{30BBE2D8-BA59-41FD-B991-2DBC36AB0FB7}" dt="2024-01-16T20:50:59.538" v="3736" actId="208"/>
          <ac:picMkLst>
            <pc:docMk/>
            <pc:sldMk cId="4002681504" sldId="315"/>
            <ac:picMk id="4" creationId="{45C15D10-881D-4990-8919-448E106F6C43}"/>
          </ac:picMkLst>
        </pc:picChg>
        <pc:picChg chg="del">
          <ac:chgData name="Kathryn Bucolo" userId="ee39674b-436e-42bf-8dcf-e5612c403eb7" providerId="ADAL" clId="{30BBE2D8-BA59-41FD-B991-2DBC36AB0FB7}" dt="2024-01-16T20:50:44.703" v="3730" actId="478"/>
          <ac:picMkLst>
            <pc:docMk/>
            <pc:sldMk cId="4002681504" sldId="315"/>
            <ac:picMk id="5" creationId="{213924ED-135A-6F70-987E-4FDC6261BA33}"/>
          </ac:picMkLst>
        </pc:picChg>
        <pc:picChg chg="add mod">
          <ac:chgData name="Kathryn Bucolo" userId="ee39674b-436e-42bf-8dcf-e5612c403eb7" providerId="ADAL" clId="{30BBE2D8-BA59-41FD-B991-2DBC36AB0FB7}" dt="2024-01-16T21:18:25.979" v="7982"/>
          <ac:picMkLst>
            <pc:docMk/>
            <pc:sldMk cId="4002681504" sldId="315"/>
            <ac:picMk id="7" creationId="{E04355E8-96A6-C9F9-5950-63CDB68A2463}"/>
          </ac:picMkLst>
        </pc:picChg>
      </pc:sldChg>
      <pc:sldChg chg="addSp modSp add mod modNotesTx">
        <pc:chgData name="Kathryn Bucolo" userId="ee39674b-436e-42bf-8dcf-e5612c403eb7" providerId="ADAL" clId="{30BBE2D8-BA59-41FD-B991-2DBC36AB0FB7}" dt="2024-01-16T21:18:26.797" v="7983"/>
        <pc:sldMkLst>
          <pc:docMk/>
          <pc:sldMk cId="402631225" sldId="316"/>
        </pc:sldMkLst>
        <pc:spChg chg="mod">
          <ac:chgData name="Kathryn Bucolo" userId="ee39674b-436e-42bf-8dcf-e5612c403eb7" providerId="ADAL" clId="{30BBE2D8-BA59-41FD-B991-2DBC36AB0FB7}" dt="2024-01-16T20:51:57.924" v="4111" actId="20577"/>
          <ac:spMkLst>
            <pc:docMk/>
            <pc:sldMk cId="402631225" sldId="316"/>
            <ac:spMk id="3" creationId="{9E5B11E4-8F1B-8A4B-B125-97FAF0194376}"/>
          </ac:spMkLst>
        </pc:spChg>
        <pc:spChg chg="add mod ord">
          <ac:chgData name="Kathryn Bucolo" userId="ee39674b-436e-42bf-8dcf-e5612c403eb7" providerId="ADAL" clId="{30BBE2D8-BA59-41FD-B991-2DBC36AB0FB7}" dt="2024-01-16T21:17:12.573" v="7956" actId="167"/>
          <ac:spMkLst>
            <pc:docMk/>
            <pc:sldMk cId="402631225" sldId="316"/>
            <ac:spMk id="5" creationId="{E86FDF54-490E-CA61-63B6-49CBFA59E950}"/>
          </ac:spMkLst>
        </pc:spChg>
        <pc:picChg chg="add mod">
          <ac:chgData name="Kathryn Bucolo" userId="ee39674b-436e-42bf-8dcf-e5612c403eb7" providerId="ADAL" clId="{30BBE2D8-BA59-41FD-B991-2DBC36AB0FB7}" dt="2024-01-16T21:18:26.797" v="7983"/>
          <ac:picMkLst>
            <pc:docMk/>
            <pc:sldMk cId="402631225" sldId="316"/>
            <ac:picMk id="6" creationId="{937305FF-77C5-F65F-AD6D-0398E3C03FAE}"/>
          </ac:picMkLst>
        </pc:picChg>
      </pc:sldChg>
      <pc:sldChg chg="addSp delSp modSp add mod modNotesTx">
        <pc:chgData name="Kathryn Bucolo" userId="ee39674b-436e-42bf-8dcf-e5612c403eb7" providerId="ADAL" clId="{30BBE2D8-BA59-41FD-B991-2DBC36AB0FB7}" dt="2024-01-16T21:18:28.231" v="7984"/>
        <pc:sldMkLst>
          <pc:docMk/>
          <pc:sldMk cId="1943684229" sldId="317"/>
        </pc:sldMkLst>
        <pc:spChg chg="mod">
          <ac:chgData name="Kathryn Bucolo" userId="ee39674b-436e-42bf-8dcf-e5612c403eb7" providerId="ADAL" clId="{30BBE2D8-BA59-41FD-B991-2DBC36AB0FB7}" dt="2024-01-16T20:52:16.414" v="4147" actId="20577"/>
          <ac:spMkLst>
            <pc:docMk/>
            <pc:sldMk cId="1943684229" sldId="317"/>
            <ac:spMk id="2" creationId="{7F8CADA4-624A-F647-9551-4A0A443F530E}"/>
          </ac:spMkLst>
        </pc:spChg>
        <pc:spChg chg="mod">
          <ac:chgData name="Kathryn Bucolo" userId="ee39674b-436e-42bf-8dcf-e5612c403eb7" providerId="ADAL" clId="{30BBE2D8-BA59-41FD-B991-2DBC36AB0FB7}" dt="2024-01-16T20:52:55.031" v="4305" actId="20577"/>
          <ac:spMkLst>
            <pc:docMk/>
            <pc:sldMk cId="1943684229" sldId="317"/>
            <ac:spMk id="3" creationId="{9E5B11E4-8F1B-8A4B-B125-97FAF0194376}"/>
          </ac:spMkLst>
        </pc:spChg>
        <pc:spChg chg="add mod ord">
          <ac:chgData name="Kathryn Bucolo" userId="ee39674b-436e-42bf-8dcf-e5612c403eb7" providerId="ADAL" clId="{30BBE2D8-BA59-41FD-B991-2DBC36AB0FB7}" dt="2024-01-16T21:17:16.095" v="7957" actId="167"/>
          <ac:spMkLst>
            <pc:docMk/>
            <pc:sldMk cId="1943684229" sldId="317"/>
            <ac:spMk id="6" creationId="{2A270525-D3B6-CCB0-B4A6-BA42DAF665E4}"/>
          </ac:spMkLst>
        </pc:spChg>
        <pc:picChg chg="del">
          <ac:chgData name="Kathryn Bucolo" userId="ee39674b-436e-42bf-8dcf-e5612c403eb7" providerId="ADAL" clId="{30BBE2D8-BA59-41FD-B991-2DBC36AB0FB7}" dt="2024-01-16T20:52:21.710" v="4148" actId="478"/>
          <ac:picMkLst>
            <pc:docMk/>
            <pc:sldMk cId="1943684229" sldId="317"/>
            <ac:picMk id="4" creationId="{45C15D10-881D-4990-8919-448E106F6C43}"/>
          </ac:picMkLst>
        </pc:picChg>
        <pc:picChg chg="add mod">
          <ac:chgData name="Kathryn Bucolo" userId="ee39674b-436e-42bf-8dcf-e5612c403eb7" providerId="ADAL" clId="{30BBE2D8-BA59-41FD-B991-2DBC36AB0FB7}" dt="2024-01-16T20:52:31.311" v="4153" actId="1076"/>
          <ac:picMkLst>
            <pc:docMk/>
            <pc:sldMk cId="1943684229" sldId="317"/>
            <ac:picMk id="5" creationId="{1DB24F36-93AA-3898-C37B-8873C3F5A8AB}"/>
          </ac:picMkLst>
        </pc:picChg>
        <pc:picChg chg="add mod">
          <ac:chgData name="Kathryn Bucolo" userId="ee39674b-436e-42bf-8dcf-e5612c403eb7" providerId="ADAL" clId="{30BBE2D8-BA59-41FD-B991-2DBC36AB0FB7}" dt="2024-01-16T21:18:28.231" v="7984"/>
          <ac:picMkLst>
            <pc:docMk/>
            <pc:sldMk cId="1943684229" sldId="317"/>
            <ac:picMk id="7" creationId="{36408136-C981-72E2-CAFE-B01CE1B8D5E7}"/>
          </ac:picMkLst>
        </pc:picChg>
      </pc:sldChg>
      <pc:sldChg chg="addSp delSp modSp add mod modNotesTx">
        <pc:chgData name="Kathryn Bucolo" userId="ee39674b-436e-42bf-8dcf-e5612c403eb7" providerId="ADAL" clId="{30BBE2D8-BA59-41FD-B991-2DBC36AB0FB7}" dt="2024-01-16T21:18:28.999" v="7985"/>
        <pc:sldMkLst>
          <pc:docMk/>
          <pc:sldMk cId="682435479" sldId="318"/>
        </pc:sldMkLst>
        <pc:spChg chg="mod">
          <ac:chgData name="Kathryn Bucolo" userId="ee39674b-436e-42bf-8dcf-e5612c403eb7" providerId="ADAL" clId="{30BBE2D8-BA59-41FD-B991-2DBC36AB0FB7}" dt="2024-01-16T20:53:03.743" v="4308" actId="20577"/>
          <ac:spMkLst>
            <pc:docMk/>
            <pc:sldMk cId="682435479" sldId="318"/>
            <ac:spMk id="2" creationId="{7F8CADA4-624A-F647-9551-4A0A443F530E}"/>
          </ac:spMkLst>
        </pc:spChg>
        <pc:spChg chg="mod">
          <ac:chgData name="Kathryn Bucolo" userId="ee39674b-436e-42bf-8dcf-e5612c403eb7" providerId="ADAL" clId="{30BBE2D8-BA59-41FD-B991-2DBC36AB0FB7}" dt="2024-01-16T20:53:50.024" v="4509" actId="20577"/>
          <ac:spMkLst>
            <pc:docMk/>
            <pc:sldMk cId="682435479" sldId="318"/>
            <ac:spMk id="3" creationId="{9E5B11E4-8F1B-8A4B-B125-97FAF0194376}"/>
          </ac:spMkLst>
        </pc:spChg>
        <pc:spChg chg="add mod ord">
          <ac:chgData name="Kathryn Bucolo" userId="ee39674b-436e-42bf-8dcf-e5612c403eb7" providerId="ADAL" clId="{30BBE2D8-BA59-41FD-B991-2DBC36AB0FB7}" dt="2024-01-16T21:17:18.941" v="7958" actId="167"/>
          <ac:spMkLst>
            <pc:docMk/>
            <pc:sldMk cId="682435479" sldId="318"/>
            <ac:spMk id="6" creationId="{B3FF0C9B-1DB6-A481-4125-A925712BFD8D}"/>
          </ac:spMkLst>
        </pc:spChg>
        <pc:picChg chg="add mod">
          <ac:chgData name="Kathryn Bucolo" userId="ee39674b-436e-42bf-8dcf-e5612c403eb7" providerId="ADAL" clId="{30BBE2D8-BA59-41FD-B991-2DBC36AB0FB7}" dt="2024-01-16T20:53:22.442" v="4315" actId="208"/>
          <ac:picMkLst>
            <pc:docMk/>
            <pc:sldMk cId="682435479" sldId="318"/>
            <ac:picMk id="4" creationId="{7C9DC634-C38A-4C12-602B-558EFCEC043E}"/>
          </ac:picMkLst>
        </pc:picChg>
        <pc:picChg chg="del">
          <ac:chgData name="Kathryn Bucolo" userId="ee39674b-436e-42bf-8dcf-e5612c403eb7" providerId="ADAL" clId="{30BBE2D8-BA59-41FD-B991-2DBC36AB0FB7}" dt="2024-01-16T20:53:16.774" v="4312" actId="478"/>
          <ac:picMkLst>
            <pc:docMk/>
            <pc:sldMk cId="682435479" sldId="318"/>
            <ac:picMk id="5" creationId="{1DB24F36-93AA-3898-C37B-8873C3F5A8AB}"/>
          </ac:picMkLst>
        </pc:picChg>
        <pc:picChg chg="add mod">
          <ac:chgData name="Kathryn Bucolo" userId="ee39674b-436e-42bf-8dcf-e5612c403eb7" providerId="ADAL" clId="{30BBE2D8-BA59-41FD-B991-2DBC36AB0FB7}" dt="2024-01-16T21:18:28.999" v="7985"/>
          <ac:picMkLst>
            <pc:docMk/>
            <pc:sldMk cId="682435479" sldId="318"/>
            <ac:picMk id="7" creationId="{D9CB9141-A307-CC2D-868B-7173F186EA35}"/>
          </ac:picMkLst>
        </pc:picChg>
      </pc:sldChg>
      <pc:sldChg chg="addSp delSp modSp add mod modNotesTx">
        <pc:chgData name="Kathryn Bucolo" userId="ee39674b-436e-42bf-8dcf-e5612c403eb7" providerId="ADAL" clId="{30BBE2D8-BA59-41FD-B991-2DBC36AB0FB7}" dt="2024-01-16T21:18:29.785" v="7986"/>
        <pc:sldMkLst>
          <pc:docMk/>
          <pc:sldMk cId="826972547" sldId="319"/>
        </pc:sldMkLst>
        <pc:spChg chg="mod">
          <ac:chgData name="Kathryn Bucolo" userId="ee39674b-436e-42bf-8dcf-e5612c403eb7" providerId="ADAL" clId="{30BBE2D8-BA59-41FD-B991-2DBC36AB0FB7}" dt="2024-01-16T20:53:57.926" v="4512" actId="6549"/>
          <ac:spMkLst>
            <pc:docMk/>
            <pc:sldMk cId="826972547" sldId="319"/>
            <ac:spMk id="2" creationId="{7F8CADA4-624A-F647-9551-4A0A443F530E}"/>
          </ac:spMkLst>
        </pc:spChg>
        <pc:spChg chg="mod">
          <ac:chgData name="Kathryn Bucolo" userId="ee39674b-436e-42bf-8dcf-e5612c403eb7" providerId="ADAL" clId="{30BBE2D8-BA59-41FD-B991-2DBC36AB0FB7}" dt="2024-01-16T20:54:46.693" v="4682" actId="20577"/>
          <ac:spMkLst>
            <pc:docMk/>
            <pc:sldMk cId="826972547" sldId="319"/>
            <ac:spMk id="3" creationId="{9E5B11E4-8F1B-8A4B-B125-97FAF0194376}"/>
          </ac:spMkLst>
        </pc:spChg>
        <pc:spChg chg="add mod ord">
          <ac:chgData name="Kathryn Bucolo" userId="ee39674b-436e-42bf-8dcf-e5612c403eb7" providerId="ADAL" clId="{30BBE2D8-BA59-41FD-B991-2DBC36AB0FB7}" dt="2024-01-16T21:17:21.305" v="7959" actId="167"/>
          <ac:spMkLst>
            <pc:docMk/>
            <pc:sldMk cId="826972547" sldId="319"/>
            <ac:spMk id="6" creationId="{FE6C82F8-CE9C-AC13-17CD-EEC6A3E0E386}"/>
          </ac:spMkLst>
        </pc:spChg>
        <pc:picChg chg="del">
          <ac:chgData name="Kathryn Bucolo" userId="ee39674b-436e-42bf-8dcf-e5612c403eb7" providerId="ADAL" clId="{30BBE2D8-BA59-41FD-B991-2DBC36AB0FB7}" dt="2024-01-16T20:54:04.643" v="4513" actId="478"/>
          <ac:picMkLst>
            <pc:docMk/>
            <pc:sldMk cId="826972547" sldId="319"/>
            <ac:picMk id="4" creationId="{7C9DC634-C38A-4C12-602B-558EFCEC043E}"/>
          </ac:picMkLst>
        </pc:picChg>
        <pc:picChg chg="add mod">
          <ac:chgData name="Kathryn Bucolo" userId="ee39674b-436e-42bf-8dcf-e5612c403eb7" providerId="ADAL" clId="{30BBE2D8-BA59-41FD-B991-2DBC36AB0FB7}" dt="2024-01-16T20:54:11.069" v="4517" actId="208"/>
          <ac:picMkLst>
            <pc:docMk/>
            <pc:sldMk cId="826972547" sldId="319"/>
            <ac:picMk id="5" creationId="{2B44DBEA-C9D8-9A91-AA8D-3E85D8033657}"/>
          </ac:picMkLst>
        </pc:picChg>
        <pc:picChg chg="add mod">
          <ac:chgData name="Kathryn Bucolo" userId="ee39674b-436e-42bf-8dcf-e5612c403eb7" providerId="ADAL" clId="{30BBE2D8-BA59-41FD-B991-2DBC36AB0FB7}" dt="2024-01-16T21:18:29.785" v="7986"/>
          <ac:picMkLst>
            <pc:docMk/>
            <pc:sldMk cId="826972547" sldId="319"/>
            <ac:picMk id="7" creationId="{86AD5C3E-3CC1-1681-F21D-439E171C2105}"/>
          </ac:picMkLst>
        </pc:picChg>
      </pc:sldChg>
      <pc:sldChg chg="addSp modSp add mod modNotesTx">
        <pc:chgData name="Kathryn Bucolo" userId="ee39674b-436e-42bf-8dcf-e5612c403eb7" providerId="ADAL" clId="{30BBE2D8-BA59-41FD-B991-2DBC36AB0FB7}" dt="2024-01-16T21:18:31.315" v="7987"/>
        <pc:sldMkLst>
          <pc:docMk/>
          <pc:sldMk cId="4071072898" sldId="320"/>
        </pc:sldMkLst>
        <pc:spChg chg="mod">
          <ac:chgData name="Kathryn Bucolo" userId="ee39674b-436e-42bf-8dcf-e5612c403eb7" providerId="ADAL" clId="{30BBE2D8-BA59-41FD-B991-2DBC36AB0FB7}" dt="2024-01-16T20:56:58.592" v="4691" actId="6549"/>
          <ac:spMkLst>
            <pc:docMk/>
            <pc:sldMk cId="4071072898" sldId="320"/>
            <ac:spMk id="2" creationId="{7F8CADA4-624A-F647-9551-4A0A443F530E}"/>
          </ac:spMkLst>
        </pc:spChg>
        <pc:spChg chg="mod">
          <ac:chgData name="Kathryn Bucolo" userId="ee39674b-436e-42bf-8dcf-e5612c403eb7" providerId="ADAL" clId="{30BBE2D8-BA59-41FD-B991-2DBC36AB0FB7}" dt="2024-01-16T20:58:04.912" v="5037" actId="20577"/>
          <ac:spMkLst>
            <pc:docMk/>
            <pc:sldMk cId="4071072898" sldId="320"/>
            <ac:spMk id="3" creationId="{9E5B11E4-8F1B-8A4B-B125-97FAF0194376}"/>
          </ac:spMkLst>
        </pc:spChg>
        <pc:spChg chg="add mod ord">
          <ac:chgData name="Kathryn Bucolo" userId="ee39674b-436e-42bf-8dcf-e5612c403eb7" providerId="ADAL" clId="{30BBE2D8-BA59-41FD-B991-2DBC36AB0FB7}" dt="2024-01-16T21:17:24.168" v="7960" actId="167"/>
          <ac:spMkLst>
            <pc:docMk/>
            <pc:sldMk cId="4071072898" sldId="320"/>
            <ac:spMk id="4" creationId="{6A658EF1-A619-4F4C-CBBD-A374B006C7D4}"/>
          </ac:spMkLst>
        </pc:spChg>
        <pc:picChg chg="add mod">
          <ac:chgData name="Kathryn Bucolo" userId="ee39674b-436e-42bf-8dcf-e5612c403eb7" providerId="ADAL" clId="{30BBE2D8-BA59-41FD-B991-2DBC36AB0FB7}" dt="2024-01-16T21:18:31.315" v="7987"/>
          <ac:picMkLst>
            <pc:docMk/>
            <pc:sldMk cId="4071072898" sldId="320"/>
            <ac:picMk id="6" creationId="{B1B1777C-67BC-7198-EB93-7A0881098C82}"/>
          </ac:picMkLst>
        </pc:picChg>
      </pc:sldChg>
      <pc:sldChg chg="addSp delSp modSp add mod">
        <pc:chgData name="Kathryn Bucolo" userId="ee39674b-436e-42bf-8dcf-e5612c403eb7" providerId="ADAL" clId="{30BBE2D8-BA59-41FD-B991-2DBC36AB0FB7}" dt="2024-01-16T21:18:32.048" v="7988"/>
        <pc:sldMkLst>
          <pc:docMk/>
          <pc:sldMk cId="2273796425" sldId="321"/>
        </pc:sldMkLst>
        <pc:spChg chg="mod">
          <ac:chgData name="Kathryn Bucolo" userId="ee39674b-436e-42bf-8dcf-e5612c403eb7" providerId="ADAL" clId="{30BBE2D8-BA59-41FD-B991-2DBC36AB0FB7}" dt="2024-01-16T21:00:07.398" v="5167" actId="207"/>
          <ac:spMkLst>
            <pc:docMk/>
            <pc:sldMk cId="2273796425" sldId="321"/>
            <ac:spMk id="2" creationId="{7F8CADA4-624A-F647-9551-4A0A443F530E}"/>
          </ac:spMkLst>
        </pc:spChg>
        <pc:spChg chg="del">
          <ac:chgData name="Kathryn Bucolo" userId="ee39674b-436e-42bf-8dcf-e5612c403eb7" providerId="ADAL" clId="{30BBE2D8-BA59-41FD-B991-2DBC36AB0FB7}" dt="2024-01-16T20:59:45.192" v="5161" actId="478"/>
          <ac:spMkLst>
            <pc:docMk/>
            <pc:sldMk cId="2273796425" sldId="321"/>
            <ac:spMk id="3" creationId="{9E5B11E4-8F1B-8A4B-B125-97FAF0194376}"/>
          </ac:spMkLst>
        </pc:spChg>
        <pc:spChg chg="add del mod">
          <ac:chgData name="Kathryn Bucolo" userId="ee39674b-436e-42bf-8dcf-e5612c403eb7" providerId="ADAL" clId="{30BBE2D8-BA59-41FD-B991-2DBC36AB0FB7}" dt="2024-01-16T20:59:49.268" v="5162" actId="478"/>
          <ac:spMkLst>
            <pc:docMk/>
            <pc:sldMk cId="2273796425" sldId="321"/>
            <ac:spMk id="6" creationId="{3AD2D3A7-7197-A6B4-2D0B-EBB68088B5E9}"/>
          </ac:spMkLst>
        </pc:spChg>
        <pc:picChg chg="del">
          <ac:chgData name="Kathryn Bucolo" userId="ee39674b-436e-42bf-8dcf-e5612c403eb7" providerId="ADAL" clId="{30BBE2D8-BA59-41FD-B991-2DBC36AB0FB7}" dt="2024-01-16T20:59:21.885" v="5077" actId="478"/>
          <ac:picMkLst>
            <pc:docMk/>
            <pc:sldMk cId="2273796425" sldId="321"/>
            <ac:picMk id="5" creationId="{2B44DBEA-C9D8-9A91-AA8D-3E85D8033657}"/>
          </ac:picMkLst>
        </pc:picChg>
        <pc:picChg chg="add mod">
          <ac:chgData name="Kathryn Bucolo" userId="ee39674b-436e-42bf-8dcf-e5612c403eb7" providerId="ADAL" clId="{30BBE2D8-BA59-41FD-B991-2DBC36AB0FB7}" dt="2024-01-16T21:00:37.620" v="5171" actId="14100"/>
          <ac:picMkLst>
            <pc:docMk/>
            <pc:sldMk cId="2273796425" sldId="321"/>
            <ac:picMk id="7" creationId="{0F33D43C-2992-6093-70A1-8D9FF616CD35}"/>
          </ac:picMkLst>
        </pc:picChg>
        <pc:picChg chg="add mod">
          <ac:chgData name="Kathryn Bucolo" userId="ee39674b-436e-42bf-8dcf-e5612c403eb7" providerId="ADAL" clId="{30BBE2D8-BA59-41FD-B991-2DBC36AB0FB7}" dt="2024-01-16T21:18:32.048" v="7988"/>
          <ac:picMkLst>
            <pc:docMk/>
            <pc:sldMk cId="2273796425" sldId="321"/>
            <ac:picMk id="8" creationId="{46F747D0-435D-3523-5F14-26AC7D1C9F40}"/>
          </ac:picMkLst>
        </pc:picChg>
      </pc:sldChg>
      <pc:sldChg chg="addSp delSp modSp add mod ord modNotesTx">
        <pc:chgData name="Kathryn Bucolo" userId="ee39674b-436e-42bf-8dcf-e5612c403eb7" providerId="ADAL" clId="{30BBE2D8-BA59-41FD-B991-2DBC36AB0FB7}" dt="2024-01-16T21:16:28.787" v="7945"/>
        <pc:sldMkLst>
          <pc:docMk/>
          <pc:sldMk cId="721804561" sldId="322"/>
        </pc:sldMkLst>
        <pc:spChg chg="mod">
          <ac:chgData name="Kathryn Bucolo" userId="ee39674b-436e-42bf-8dcf-e5612c403eb7" providerId="ADAL" clId="{30BBE2D8-BA59-41FD-B991-2DBC36AB0FB7}" dt="2024-01-16T21:04:47.283" v="6066" actId="20577"/>
          <ac:spMkLst>
            <pc:docMk/>
            <pc:sldMk cId="721804561" sldId="322"/>
            <ac:spMk id="2" creationId="{7F8CADA4-624A-F647-9551-4A0A443F530E}"/>
          </ac:spMkLst>
        </pc:spChg>
        <pc:spChg chg="mod">
          <ac:chgData name="Kathryn Bucolo" userId="ee39674b-436e-42bf-8dcf-e5612c403eb7" providerId="ADAL" clId="{30BBE2D8-BA59-41FD-B991-2DBC36AB0FB7}" dt="2024-01-16T21:04:25.277" v="6052" actId="20577"/>
          <ac:spMkLst>
            <pc:docMk/>
            <pc:sldMk cId="721804561" sldId="322"/>
            <ac:spMk id="3" creationId="{9E5B11E4-8F1B-8A4B-B125-97FAF0194376}"/>
          </ac:spMkLst>
        </pc:spChg>
        <pc:spChg chg="add mod">
          <ac:chgData name="Kathryn Bucolo" userId="ee39674b-436e-42bf-8dcf-e5612c403eb7" providerId="ADAL" clId="{30BBE2D8-BA59-41FD-B991-2DBC36AB0FB7}" dt="2024-01-16T21:16:28.787" v="7945"/>
          <ac:spMkLst>
            <pc:docMk/>
            <pc:sldMk cId="721804561" sldId="322"/>
            <ac:spMk id="4" creationId="{BBC6009C-FC17-C947-7C31-3FDD9D660707}"/>
          </ac:spMkLst>
        </pc:spChg>
        <pc:picChg chg="del">
          <ac:chgData name="Kathryn Bucolo" userId="ee39674b-436e-42bf-8dcf-e5612c403eb7" providerId="ADAL" clId="{30BBE2D8-BA59-41FD-B991-2DBC36AB0FB7}" dt="2024-01-16T21:01:06.794" v="5192" actId="478"/>
          <ac:picMkLst>
            <pc:docMk/>
            <pc:sldMk cId="721804561" sldId="322"/>
            <ac:picMk id="5" creationId="{2B44DBEA-C9D8-9A91-AA8D-3E85D8033657}"/>
          </ac:picMkLst>
        </pc:picChg>
      </pc:sldChg>
      <pc:sldChg chg="modSp add mod modNotesTx">
        <pc:chgData name="Kathryn Bucolo" userId="ee39674b-436e-42bf-8dcf-e5612c403eb7" providerId="ADAL" clId="{30BBE2D8-BA59-41FD-B991-2DBC36AB0FB7}" dt="2024-01-16T21:14:47.888" v="7915"/>
        <pc:sldMkLst>
          <pc:docMk/>
          <pc:sldMk cId="978830507" sldId="323"/>
        </pc:sldMkLst>
        <pc:spChg chg="mod">
          <ac:chgData name="Kathryn Bucolo" userId="ee39674b-436e-42bf-8dcf-e5612c403eb7" providerId="ADAL" clId="{30BBE2D8-BA59-41FD-B991-2DBC36AB0FB7}" dt="2024-01-16T21:05:08.482" v="6082" actId="20577"/>
          <ac:spMkLst>
            <pc:docMk/>
            <pc:sldMk cId="978830507" sldId="323"/>
            <ac:spMk id="2" creationId="{7F8CADA4-624A-F647-9551-4A0A443F530E}"/>
          </ac:spMkLst>
        </pc:spChg>
        <pc:spChg chg="mod">
          <ac:chgData name="Kathryn Bucolo" userId="ee39674b-436e-42bf-8dcf-e5612c403eb7" providerId="ADAL" clId="{30BBE2D8-BA59-41FD-B991-2DBC36AB0FB7}" dt="2024-01-16T21:04:41.168" v="6057" actId="20577"/>
          <ac:spMkLst>
            <pc:docMk/>
            <pc:sldMk cId="978830507" sldId="323"/>
            <ac:spMk id="3" creationId="{9E5B11E4-8F1B-8A4B-B125-97FAF0194376}"/>
          </ac:spMkLst>
        </pc:spChg>
      </pc:sldChg>
      <pc:sldChg chg="addSp modSp add mod ord modNotesTx">
        <pc:chgData name="Kathryn Bucolo" userId="ee39674b-436e-42bf-8dcf-e5612c403eb7" providerId="ADAL" clId="{30BBE2D8-BA59-41FD-B991-2DBC36AB0FB7}" dt="2024-01-16T21:16:27.423" v="7944"/>
        <pc:sldMkLst>
          <pc:docMk/>
          <pc:sldMk cId="2820397438" sldId="324"/>
        </pc:sldMkLst>
        <pc:spChg chg="mod">
          <ac:chgData name="Kathryn Bucolo" userId="ee39674b-436e-42bf-8dcf-e5612c403eb7" providerId="ADAL" clId="{30BBE2D8-BA59-41FD-B991-2DBC36AB0FB7}" dt="2024-01-16T21:05:27.941" v="6098" actId="20577"/>
          <ac:spMkLst>
            <pc:docMk/>
            <pc:sldMk cId="2820397438" sldId="324"/>
            <ac:spMk id="2" creationId="{7F8CADA4-624A-F647-9551-4A0A443F530E}"/>
          </ac:spMkLst>
        </pc:spChg>
        <pc:spChg chg="mod">
          <ac:chgData name="Kathryn Bucolo" userId="ee39674b-436e-42bf-8dcf-e5612c403eb7" providerId="ADAL" clId="{30BBE2D8-BA59-41FD-B991-2DBC36AB0FB7}" dt="2024-01-16T21:06:44.650" v="6585" actId="20577"/>
          <ac:spMkLst>
            <pc:docMk/>
            <pc:sldMk cId="2820397438" sldId="324"/>
            <ac:spMk id="3" creationId="{9E5B11E4-8F1B-8A4B-B125-97FAF0194376}"/>
          </ac:spMkLst>
        </pc:spChg>
        <pc:spChg chg="add mod">
          <ac:chgData name="Kathryn Bucolo" userId="ee39674b-436e-42bf-8dcf-e5612c403eb7" providerId="ADAL" clId="{30BBE2D8-BA59-41FD-B991-2DBC36AB0FB7}" dt="2024-01-16T21:16:27.423" v="7944"/>
          <ac:spMkLst>
            <pc:docMk/>
            <pc:sldMk cId="2820397438" sldId="324"/>
            <ac:spMk id="4" creationId="{FCD7E27E-F8C9-C073-38E1-4679B0EC904C}"/>
          </ac:spMkLst>
        </pc:spChg>
      </pc:sldChg>
      <pc:sldChg chg="modSp add mod modNotesTx">
        <pc:chgData name="Kathryn Bucolo" userId="ee39674b-436e-42bf-8dcf-e5612c403eb7" providerId="ADAL" clId="{30BBE2D8-BA59-41FD-B991-2DBC36AB0FB7}" dt="2024-01-16T21:14:54.661" v="7916"/>
        <pc:sldMkLst>
          <pc:docMk/>
          <pc:sldMk cId="2602139255" sldId="325"/>
        </pc:sldMkLst>
        <pc:spChg chg="mod">
          <ac:chgData name="Kathryn Bucolo" userId="ee39674b-436e-42bf-8dcf-e5612c403eb7" providerId="ADAL" clId="{30BBE2D8-BA59-41FD-B991-2DBC36AB0FB7}" dt="2024-01-16T21:06:57.931" v="6601" actId="20577"/>
          <ac:spMkLst>
            <pc:docMk/>
            <pc:sldMk cId="2602139255" sldId="325"/>
            <ac:spMk id="2" creationId="{7F8CADA4-624A-F647-9551-4A0A443F530E}"/>
          </ac:spMkLst>
        </pc:spChg>
        <pc:spChg chg="mod">
          <ac:chgData name="Kathryn Bucolo" userId="ee39674b-436e-42bf-8dcf-e5612c403eb7" providerId="ADAL" clId="{30BBE2D8-BA59-41FD-B991-2DBC36AB0FB7}" dt="2024-01-16T21:07:41.324" v="6958" actId="20577"/>
          <ac:spMkLst>
            <pc:docMk/>
            <pc:sldMk cId="2602139255" sldId="325"/>
            <ac:spMk id="3" creationId="{9E5B11E4-8F1B-8A4B-B125-97FAF0194376}"/>
          </ac:spMkLst>
        </pc:spChg>
      </pc:sldChg>
      <pc:sldChg chg="modSp add mod modNotesTx">
        <pc:chgData name="Kathryn Bucolo" userId="ee39674b-436e-42bf-8dcf-e5612c403eb7" providerId="ADAL" clId="{30BBE2D8-BA59-41FD-B991-2DBC36AB0FB7}" dt="2024-01-16T21:15:10.992" v="7919"/>
        <pc:sldMkLst>
          <pc:docMk/>
          <pc:sldMk cId="990795251" sldId="326"/>
        </pc:sldMkLst>
        <pc:spChg chg="mod">
          <ac:chgData name="Kathryn Bucolo" userId="ee39674b-436e-42bf-8dcf-e5612c403eb7" providerId="ADAL" clId="{30BBE2D8-BA59-41FD-B991-2DBC36AB0FB7}" dt="2024-01-16T21:07:52.010" v="6988" actId="20577"/>
          <ac:spMkLst>
            <pc:docMk/>
            <pc:sldMk cId="990795251" sldId="326"/>
            <ac:spMk id="2" creationId="{7F8CADA4-624A-F647-9551-4A0A443F530E}"/>
          </ac:spMkLst>
        </pc:spChg>
        <pc:spChg chg="mod">
          <ac:chgData name="Kathryn Bucolo" userId="ee39674b-436e-42bf-8dcf-e5612c403eb7" providerId="ADAL" clId="{30BBE2D8-BA59-41FD-B991-2DBC36AB0FB7}" dt="2024-01-16T21:09:23.766" v="7420" actId="2711"/>
          <ac:spMkLst>
            <pc:docMk/>
            <pc:sldMk cId="990795251" sldId="326"/>
            <ac:spMk id="3" creationId="{9E5B11E4-8F1B-8A4B-B125-97FAF0194376}"/>
          </ac:spMkLst>
        </pc:spChg>
      </pc:sldChg>
    </pc:docChg>
  </pc:docChgLst>
  <pc:docChgLst>
    <pc:chgData name="Kathryn Bucolo" userId="ee39674b-436e-42bf-8dcf-e5612c403eb7" providerId="ADAL" clId="{A6226825-9C1F-457C-86F3-B75EB8C7E513}"/>
    <pc:docChg chg="undo custSel addSld delSld modSld sldOrd">
      <pc:chgData name="Kathryn Bucolo" userId="ee39674b-436e-42bf-8dcf-e5612c403eb7" providerId="ADAL" clId="{A6226825-9C1F-457C-86F3-B75EB8C7E513}" dt="2023-09-14T12:52:40.837" v="8738" actId="20577"/>
      <pc:docMkLst>
        <pc:docMk/>
      </pc:docMkLst>
      <pc:sldChg chg="addSp delSp modSp mod">
        <pc:chgData name="Kathryn Bucolo" userId="ee39674b-436e-42bf-8dcf-e5612c403eb7" providerId="ADAL" clId="{A6226825-9C1F-457C-86F3-B75EB8C7E513}" dt="2023-09-12T22:43:07.745" v="6248" actId="14100"/>
        <pc:sldMkLst>
          <pc:docMk/>
          <pc:sldMk cId="2174611271" sldId="268"/>
        </pc:sldMkLst>
        <pc:spChg chg="mod">
          <ac:chgData name="Kathryn Bucolo" userId="ee39674b-436e-42bf-8dcf-e5612c403eb7" providerId="ADAL" clId="{A6226825-9C1F-457C-86F3-B75EB8C7E513}" dt="2023-09-12T22:43:01.959" v="6246" actId="1076"/>
          <ac:spMkLst>
            <pc:docMk/>
            <pc:sldMk cId="2174611271" sldId="268"/>
            <ac:spMk id="2" creationId="{451F167F-1181-FD4D-AD67-59E3D0F758E4}"/>
          </ac:spMkLst>
        </pc:spChg>
        <pc:spChg chg="mod">
          <ac:chgData name="Kathryn Bucolo" userId="ee39674b-436e-42bf-8dcf-e5612c403eb7" providerId="ADAL" clId="{A6226825-9C1F-457C-86F3-B75EB8C7E513}" dt="2023-09-12T22:43:07.745" v="6248" actId="14100"/>
          <ac:spMkLst>
            <pc:docMk/>
            <pc:sldMk cId="2174611271" sldId="268"/>
            <ac:spMk id="4" creationId="{EC095E14-E4C6-0D46-B11D-A917373975DF}"/>
          </ac:spMkLst>
        </pc:spChg>
        <pc:spChg chg="add del mod">
          <ac:chgData name="Kathryn Bucolo" userId="ee39674b-436e-42bf-8dcf-e5612c403eb7" providerId="ADAL" clId="{A6226825-9C1F-457C-86F3-B75EB8C7E513}" dt="2023-09-12T13:31:48.427" v="80"/>
          <ac:spMkLst>
            <pc:docMk/>
            <pc:sldMk cId="2174611271" sldId="268"/>
            <ac:spMk id="5" creationId="{1814BCAD-670B-F464-78FB-9DBC06EBB24C}"/>
          </ac:spMkLst>
        </pc:spChg>
        <pc:spChg chg="add del mod">
          <ac:chgData name="Kathryn Bucolo" userId="ee39674b-436e-42bf-8dcf-e5612c403eb7" providerId="ADAL" clId="{A6226825-9C1F-457C-86F3-B75EB8C7E513}" dt="2023-09-12T13:31:57.279" v="84" actId="478"/>
          <ac:spMkLst>
            <pc:docMk/>
            <pc:sldMk cId="2174611271" sldId="268"/>
            <ac:spMk id="7" creationId="{B8EFA28E-C528-4C89-C70B-13EA5BF9D14F}"/>
          </ac:spMkLst>
        </pc:spChg>
        <pc:picChg chg="del">
          <ac:chgData name="Kathryn Bucolo" userId="ee39674b-436e-42bf-8dcf-e5612c403eb7" providerId="ADAL" clId="{A6226825-9C1F-457C-86F3-B75EB8C7E513}" dt="2023-09-12T13:30:32.814" v="79" actId="478"/>
          <ac:picMkLst>
            <pc:docMk/>
            <pc:sldMk cId="2174611271" sldId="268"/>
            <ac:picMk id="6" creationId="{F3560F68-BEF8-384A-942F-5804BC5CDF11}"/>
          </ac:picMkLst>
        </pc:picChg>
        <pc:picChg chg="add del mod">
          <ac:chgData name="Kathryn Bucolo" userId="ee39674b-436e-42bf-8dcf-e5612c403eb7" providerId="ADAL" clId="{A6226825-9C1F-457C-86F3-B75EB8C7E513}" dt="2023-09-12T13:31:54.474" v="83" actId="478"/>
          <ac:picMkLst>
            <pc:docMk/>
            <pc:sldMk cId="2174611271" sldId="268"/>
            <ac:picMk id="1026" creationId="{25C10436-8BFC-85CA-234A-383031B1406A}"/>
          </ac:picMkLst>
        </pc:picChg>
        <pc:picChg chg="add mod">
          <ac:chgData name="Kathryn Bucolo" userId="ee39674b-436e-42bf-8dcf-e5612c403eb7" providerId="ADAL" clId="{A6226825-9C1F-457C-86F3-B75EB8C7E513}" dt="2023-09-12T22:43:04.692" v="6247" actId="1076"/>
          <ac:picMkLst>
            <pc:docMk/>
            <pc:sldMk cId="2174611271" sldId="268"/>
            <ac:picMk id="1028" creationId="{E7298508-1DCF-B11A-3D09-5729188D058A}"/>
          </ac:picMkLst>
        </pc:picChg>
      </pc:sldChg>
      <pc:sldChg chg="del">
        <pc:chgData name="Kathryn Bucolo" userId="ee39674b-436e-42bf-8dcf-e5612c403eb7" providerId="ADAL" clId="{A6226825-9C1F-457C-86F3-B75EB8C7E513}" dt="2023-09-12T14:12:25.519" v="6001" actId="47"/>
        <pc:sldMkLst>
          <pc:docMk/>
          <pc:sldMk cId="2990583998" sldId="269"/>
        </pc:sldMkLst>
      </pc:sldChg>
      <pc:sldChg chg="delSp modSp mod">
        <pc:chgData name="Kathryn Bucolo" userId="ee39674b-436e-42bf-8dcf-e5612c403eb7" providerId="ADAL" clId="{A6226825-9C1F-457C-86F3-B75EB8C7E513}" dt="2023-09-12T22:43:41.987" v="6252" actId="207"/>
        <pc:sldMkLst>
          <pc:docMk/>
          <pc:sldMk cId="4082869642" sldId="270"/>
        </pc:sldMkLst>
        <pc:spChg chg="mod">
          <ac:chgData name="Kathryn Bucolo" userId="ee39674b-436e-42bf-8dcf-e5612c403eb7" providerId="ADAL" clId="{A6226825-9C1F-457C-86F3-B75EB8C7E513}" dt="2023-09-12T13:32:46.328" v="124" actId="20577"/>
          <ac:spMkLst>
            <pc:docMk/>
            <pc:sldMk cId="4082869642" sldId="270"/>
            <ac:spMk id="2" creationId="{7F8CADA4-624A-F647-9551-4A0A443F530E}"/>
          </ac:spMkLst>
        </pc:spChg>
        <pc:spChg chg="mod">
          <ac:chgData name="Kathryn Bucolo" userId="ee39674b-436e-42bf-8dcf-e5612c403eb7" providerId="ADAL" clId="{A6226825-9C1F-457C-86F3-B75EB8C7E513}" dt="2023-09-12T22:43:41.987" v="6252" actId="207"/>
          <ac:spMkLst>
            <pc:docMk/>
            <pc:sldMk cId="4082869642" sldId="270"/>
            <ac:spMk id="3" creationId="{9E5B11E4-8F1B-8A4B-B125-97FAF0194376}"/>
          </ac:spMkLst>
        </pc:spChg>
        <pc:spChg chg="del">
          <ac:chgData name="Kathryn Bucolo" userId="ee39674b-436e-42bf-8dcf-e5612c403eb7" providerId="ADAL" clId="{A6226825-9C1F-457C-86F3-B75EB8C7E513}" dt="2023-09-12T13:32:56.267" v="125" actId="478"/>
          <ac:spMkLst>
            <pc:docMk/>
            <pc:sldMk cId="4082869642" sldId="270"/>
            <ac:spMk id="4" creationId="{3DD47D04-75EC-D902-F0C5-0F02EC652689}"/>
          </ac:spMkLst>
        </pc:spChg>
        <pc:spChg chg="del">
          <ac:chgData name="Kathryn Bucolo" userId="ee39674b-436e-42bf-8dcf-e5612c403eb7" providerId="ADAL" clId="{A6226825-9C1F-457C-86F3-B75EB8C7E513}" dt="2023-09-12T13:32:57.527" v="127" actId="478"/>
          <ac:spMkLst>
            <pc:docMk/>
            <pc:sldMk cId="4082869642" sldId="270"/>
            <ac:spMk id="5" creationId="{80447FE5-B990-634B-9337-763A16CE7AE1}"/>
          </ac:spMkLst>
        </pc:spChg>
        <pc:spChg chg="del">
          <ac:chgData name="Kathryn Bucolo" userId="ee39674b-436e-42bf-8dcf-e5612c403eb7" providerId="ADAL" clId="{A6226825-9C1F-457C-86F3-B75EB8C7E513}" dt="2023-09-12T13:32:56.941" v="126" actId="478"/>
          <ac:spMkLst>
            <pc:docMk/>
            <pc:sldMk cId="4082869642" sldId="270"/>
            <ac:spMk id="6" creationId="{ED8588AD-8AC0-F032-693C-BFE53A9B9642}"/>
          </ac:spMkLst>
        </pc:spChg>
      </pc:sldChg>
      <pc:sldChg chg="del">
        <pc:chgData name="Kathryn Bucolo" userId="ee39674b-436e-42bf-8dcf-e5612c403eb7" providerId="ADAL" clId="{A6226825-9C1F-457C-86F3-B75EB8C7E513}" dt="2023-09-12T13:32:28.522" v="92" actId="47"/>
        <pc:sldMkLst>
          <pc:docMk/>
          <pc:sldMk cId="1746505182" sldId="274"/>
        </pc:sldMkLst>
      </pc:sldChg>
      <pc:sldChg chg="del">
        <pc:chgData name="Kathryn Bucolo" userId="ee39674b-436e-42bf-8dcf-e5612c403eb7" providerId="ADAL" clId="{A6226825-9C1F-457C-86F3-B75EB8C7E513}" dt="2023-09-12T13:32:30.510" v="93" actId="47"/>
        <pc:sldMkLst>
          <pc:docMk/>
          <pc:sldMk cId="3883949705" sldId="277"/>
        </pc:sldMkLst>
      </pc:sldChg>
      <pc:sldChg chg="del">
        <pc:chgData name="Kathryn Bucolo" userId="ee39674b-436e-42bf-8dcf-e5612c403eb7" providerId="ADAL" clId="{A6226825-9C1F-457C-86F3-B75EB8C7E513}" dt="2023-09-12T14:12:28.645" v="6004" actId="47"/>
        <pc:sldMkLst>
          <pc:docMk/>
          <pc:sldMk cId="1706162211" sldId="278"/>
        </pc:sldMkLst>
      </pc:sldChg>
      <pc:sldChg chg="del">
        <pc:chgData name="Kathryn Bucolo" userId="ee39674b-436e-42bf-8dcf-e5612c403eb7" providerId="ADAL" clId="{A6226825-9C1F-457C-86F3-B75EB8C7E513}" dt="2023-09-12T14:12:24.535" v="6000" actId="47"/>
        <pc:sldMkLst>
          <pc:docMk/>
          <pc:sldMk cId="4164831655" sldId="279"/>
        </pc:sldMkLst>
      </pc:sldChg>
      <pc:sldChg chg="del">
        <pc:chgData name="Kathryn Bucolo" userId="ee39674b-436e-42bf-8dcf-e5612c403eb7" providerId="ADAL" clId="{A6226825-9C1F-457C-86F3-B75EB8C7E513}" dt="2023-09-12T14:12:26.563" v="6002" actId="47"/>
        <pc:sldMkLst>
          <pc:docMk/>
          <pc:sldMk cId="2446597516" sldId="280"/>
        </pc:sldMkLst>
      </pc:sldChg>
      <pc:sldChg chg="del">
        <pc:chgData name="Kathryn Bucolo" userId="ee39674b-436e-42bf-8dcf-e5612c403eb7" providerId="ADAL" clId="{A6226825-9C1F-457C-86F3-B75EB8C7E513}" dt="2023-09-12T14:12:27.868" v="6003" actId="47"/>
        <pc:sldMkLst>
          <pc:docMk/>
          <pc:sldMk cId="956141811" sldId="281"/>
        </pc:sldMkLst>
      </pc:sldChg>
      <pc:sldChg chg="del">
        <pc:chgData name="Kathryn Bucolo" userId="ee39674b-436e-42bf-8dcf-e5612c403eb7" providerId="ADAL" clId="{A6226825-9C1F-457C-86F3-B75EB8C7E513}" dt="2023-09-12T23:32:31.675" v="8613" actId="47"/>
        <pc:sldMkLst>
          <pc:docMk/>
          <pc:sldMk cId="1721047037" sldId="282"/>
        </pc:sldMkLst>
      </pc:sldChg>
      <pc:sldChg chg="del">
        <pc:chgData name="Kathryn Bucolo" userId="ee39674b-436e-42bf-8dcf-e5612c403eb7" providerId="ADAL" clId="{A6226825-9C1F-457C-86F3-B75EB8C7E513}" dt="2023-09-12T23:32:32.494" v="8614" actId="47"/>
        <pc:sldMkLst>
          <pc:docMk/>
          <pc:sldMk cId="3837151387" sldId="283"/>
        </pc:sldMkLst>
      </pc:sldChg>
      <pc:sldChg chg="del">
        <pc:chgData name="Kathryn Bucolo" userId="ee39674b-436e-42bf-8dcf-e5612c403eb7" providerId="ADAL" clId="{A6226825-9C1F-457C-86F3-B75EB8C7E513}" dt="2023-09-12T23:32:33.187" v="8615" actId="47"/>
        <pc:sldMkLst>
          <pc:docMk/>
          <pc:sldMk cId="1972852283" sldId="284"/>
        </pc:sldMkLst>
      </pc:sldChg>
      <pc:sldChg chg="del">
        <pc:chgData name="Kathryn Bucolo" userId="ee39674b-436e-42bf-8dcf-e5612c403eb7" providerId="ADAL" clId="{A6226825-9C1F-457C-86F3-B75EB8C7E513}" dt="2023-09-12T23:32:33.943" v="8616" actId="47"/>
        <pc:sldMkLst>
          <pc:docMk/>
          <pc:sldMk cId="1337674574" sldId="285"/>
        </pc:sldMkLst>
      </pc:sldChg>
      <pc:sldChg chg="modSp add mod">
        <pc:chgData name="Kathryn Bucolo" userId="ee39674b-436e-42bf-8dcf-e5612c403eb7" providerId="ADAL" clId="{A6226825-9C1F-457C-86F3-B75EB8C7E513}" dt="2023-09-12T22:44:20.272" v="6255" actId="113"/>
        <pc:sldMkLst>
          <pc:docMk/>
          <pc:sldMk cId="3960554337" sldId="287"/>
        </pc:sldMkLst>
        <pc:spChg chg="mod">
          <ac:chgData name="Kathryn Bucolo" userId="ee39674b-436e-42bf-8dcf-e5612c403eb7" providerId="ADAL" clId="{A6226825-9C1F-457C-86F3-B75EB8C7E513}" dt="2023-09-12T22:44:20.272" v="6255" actId="113"/>
          <ac:spMkLst>
            <pc:docMk/>
            <pc:sldMk cId="3960554337" sldId="287"/>
            <ac:spMk id="3" creationId="{9E5B11E4-8F1B-8A4B-B125-97FAF0194376}"/>
          </ac:spMkLst>
        </pc:spChg>
      </pc:sldChg>
      <pc:sldChg chg="addSp delSp modSp add mod">
        <pc:chgData name="Kathryn Bucolo" userId="ee39674b-436e-42bf-8dcf-e5612c403eb7" providerId="ADAL" clId="{A6226825-9C1F-457C-86F3-B75EB8C7E513}" dt="2023-09-12T22:54:38.279" v="6562" actId="1037"/>
        <pc:sldMkLst>
          <pc:docMk/>
          <pc:sldMk cId="533608952" sldId="288"/>
        </pc:sldMkLst>
        <pc:spChg chg="mod">
          <ac:chgData name="Kathryn Bucolo" userId="ee39674b-436e-42bf-8dcf-e5612c403eb7" providerId="ADAL" clId="{A6226825-9C1F-457C-86F3-B75EB8C7E513}" dt="2023-09-12T22:51:49.240" v="6508" actId="14100"/>
          <ac:spMkLst>
            <pc:docMk/>
            <pc:sldMk cId="533608952" sldId="288"/>
            <ac:spMk id="3" creationId="{9E5B11E4-8F1B-8A4B-B125-97FAF0194376}"/>
          </ac:spMkLst>
        </pc:spChg>
        <pc:spChg chg="add mod">
          <ac:chgData name="Kathryn Bucolo" userId="ee39674b-436e-42bf-8dcf-e5612c403eb7" providerId="ADAL" clId="{A6226825-9C1F-457C-86F3-B75EB8C7E513}" dt="2023-09-12T22:54:05.454" v="6554" actId="20577"/>
          <ac:spMkLst>
            <pc:docMk/>
            <pc:sldMk cId="533608952" sldId="288"/>
            <ac:spMk id="4" creationId="{C0180CFC-A253-46B8-E007-BC1D554F8E01}"/>
          </ac:spMkLst>
        </pc:spChg>
        <pc:spChg chg="add mod">
          <ac:chgData name="Kathryn Bucolo" userId="ee39674b-436e-42bf-8dcf-e5612c403eb7" providerId="ADAL" clId="{A6226825-9C1F-457C-86F3-B75EB8C7E513}" dt="2023-09-12T22:53:15.703" v="6538" actId="2711"/>
          <ac:spMkLst>
            <pc:docMk/>
            <pc:sldMk cId="533608952" sldId="288"/>
            <ac:spMk id="5" creationId="{5A478647-B746-D3CA-3F90-B6AB4D7701AF}"/>
          </ac:spMkLst>
        </pc:spChg>
        <pc:spChg chg="add mod">
          <ac:chgData name="Kathryn Bucolo" userId="ee39674b-436e-42bf-8dcf-e5612c403eb7" providerId="ADAL" clId="{A6226825-9C1F-457C-86F3-B75EB8C7E513}" dt="2023-09-12T22:53:57.492" v="6548" actId="403"/>
          <ac:spMkLst>
            <pc:docMk/>
            <pc:sldMk cId="533608952" sldId="288"/>
            <ac:spMk id="6" creationId="{D3F14014-E3A4-CE33-DE01-1F296D43FDC5}"/>
          </ac:spMkLst>
        </pc:spChg>
        <pc:spChg chg="add mod">
          <ac:chgData name="Kathryn Bucolo" userId="ee39674b-436e-42bf-8dcf-e5612c403eb7" providerId="ADAL" clId="{A6226825-9C1F-457C-86F3-B75EB8C7E513}" dt="2023-09-12T22:54:00.628" v="6549" actId="403"/>
          <ac:spMkLst>
            <pc:docMk/>
            <pc:sldMk cId="533608952" sldId="288"/>
            <ac:spMk id="7" creationId="{41E5EA9B-8758-EBBA-6C71-975AA9139196}"/>
          </ac:spMkLst>
        </pc:spChg>
        <pc:spChg chg="add mod">
          <ac:chgData name="Kathryn Bucolo" userId="ee39674b-436e-42bf-8dcf-e5612c403eb7" providerId="ADAL" clId="{A6226825-9C1F-457C-86F3-B75EB8C7E513}" dt="2023-09-12T22:53:31.208" v="6541" actId="2711"/>
          <ac:spMkLst>
            <pc:docMk/>
            <pc:sldMk cId="533608952" sldId="288"/>
            <ac:spMk id="8" creationId="{4292BF42-99FD-FB96-5FCF-71893B10B5A4}"/>
          </ac:spMkLst>
        </pc:spChg>
        <pc:spChg chg="add mod">
          <ac:chgData name="Kathryn Bucolo" userId="ee39674b-436e-42bf-8dcf-e5612c403eb7" providerId="ADAL" clId="{A6226825-9C1F-457C-86F3-B75EB8C7E513}" dt="2023-09-12T22:53:11.090" v="6537" actId="2711"/>
          <ac:spMkLst>
            <pc:docMk/>
            <pc:sldMk cId="533608952" sldId="288"/>
            <ac:spMk id="9" creationId="{16B9EBBA-236D-5D66-D066-713DD57FA943}"/>
          </ac:spMkLst>
        </pc:spChg>
        <pc:spChg chg="add mod">
          <ac:chgData name="Kathryn Bucolo" userId="ee39674b-436e-42bf-8dcf-e5612c403eb7" providerId="ADAL" clId="{A6226825-9C1F-457C-86F3-B75EB8C7E513}" dt="2023-09-12T22:53:48.316" v="6545" actId="2711"/>
          <ac:spMkLst>
            <pc:docMk/>
            <pc:sldMk cId="533608952" sldId="288"/>
            <ac:spMk id="10" creationId="{A39756C6-5DF6-B282-50AC-6B094181B9DB}"/>
          </ac:spMkLst>
        </pc:spChg>
        <pc:spChg chg="add mod">
          <ac:chgData name="Kathryn Bucolo" userId="ee39674b-436e-42bf-8dcf-e5612c403eb7" providerId="ADAL" clId="{A6226825-9C1F-457C-86F3-B75EB8C7E513}" dt="2023-09-12T22:53:54.763" v="6547" actId="2711"/>
          <ac:spMkLst>
            <pc:docMk/>
            <pc:sldMk cId="533608952" sldId="288"/>
            <ac:spMk id="11" creationId="{A72FD4A9-33FC-D995-2B91-53010E461A5D}"/>
          </ac:spMkLst>
        </pc:spChg>
        <pc:spChg chg="add mod">
          <ac:chgData name="Kathryn Bucolo" userId="ee39674b-436e-42bf-8dcf-e5612c403eb7" providerId="ADAL" clId="{A6226825-9C1F-457C-86F3-B75EB8C7E513}" dt="2023-09-12T22:54:22.953" v="6556" actId="207"/>
          <ac:spMkLst>
            <pc:docMk/>
            <pc:sldMk cId="533608952" sldId="288"/>
            <ac:spMk id="12" creationId="{C2E1283E-8F07-CD55-1408-C80FCF34AC8C}"/>
          </ac:spMkLst>
        </pc:spChg>
        <pc:spChg chg="add del mod ord">
          <ac:chgData name="Kathryn Bucolo" userId="ee39674b-436e-42bf-8dcf-e5612c403eb7" providerId="ADAL" clId="{A6226825-9C1F-457C-86F3-B75EB8C7E513}" dt="2023-09-12T22:50:30.340" v="6482" actId="1582"/>
          <ac:spMkLst>
            <pc:docMk/>
            <pc:sldMk cId="533608952" sldId="288"/>
            <ac:spMk id="13" creationId="{6F65642F-0068-1D26-CBD0-B0004B64E5F0}"/>
          </ac:spMkLst>
        </pc:spChg>
        <pc:cxnChg chg="add del mod">
          <ac:chgData name="Kathryn Bucolo" userId="ee39674b-436e-42bf-8dcf-e5612c403eb7" providerId="ADAL" clId="{A6226825-9C1F-457C-86F3-B75EB8C7E513}" dt="2023-09-12T22:50:20.651" v="6481" actId="478"/>
          <ac:cxnSpMkLst>
            <pc:docMk/>
            <pc:sldMk cId="533608952" sldId="288"/>
            <ac:cxnSpMk id="15" creationId="{6E45EB6E-35CC-D694-D041-6B30B5AC333E}"/>
          </ac:cxnSpMkLst>
        </pc:cxnChg>
        <pc:cxnChg chg="add mod">
          <ac:chgData name="Kathryn Bucolo" userId="ee39674b-436e-42bf-8dcf-e5612c403eb7" providerId="ADAL" clId="{A6226825-9C1F-457C-86F3-B75EB8C7E513}" dt="2023-09-12T22:50:35.791" v="6483" actId="208"/>
          <ac:cxnSpMkLst>
            <pc:docMk/>
            <pc:sldMk cId="533608952" sldId="288"/>
            <ac:cxnSpMk id="17" creationId="{740687EC-757A-3EB8-DB18-F8B4CFF0A16E}"/>
          </ac:cxnSpMkLst>
        </pc:cxnChg>
        <pc:cxnChg chg="add del mod">
          <ac:chgData name="Kathryn Bucolo" userId="ee39674b-436e-42bf-8dcf-e5612c403eb7" providerId="ADAL" clId="{A6226825-9C1F-457C-86F3-B75EB8C7E513}" dt="2023-09-12T22:50:17.839" v="6480" actId="478"/>
          <ac:cxnSpMkLst>
            <pc:docMk/>
            <pc:sldMk cId="533608952" sldId="288"/>
            <ac:cxnSpMk id="18" creationId="{A6BA96F4-76B7-4B52-8C24-0332DFFC140D}"/>
          </ac:cxnSpMkLst>
        </pc:cxnChg>
        <pc:cxnChg chg="add mod">
          <ac:chgData name="Kathryn Bucolo" userId="ee39674b-436e-42bf-8dcf-e5612c403eb7" providerId="ADAL" clId="{A6226825-9C1F-457C-86F3-B75EB8C7E513}" dt="2023-09-12T22:50:48.004" v="6487" actId="14100"/>
          <ac:cxnSpMkLst>
            <pc:docMk/>
            <pc:sldMk cId="533608952" sldId="288"/>
            <ac:cxnSpMk id="23" creationId="{591659AA-9D79-4F27-B311-297B5976BACD}"/>
          </ac:cxnSpMkLst>
        </pc:cxnChg>
        <pc:cxnChg chg="add mod">
          <ac:chgData name="Kathryn Bucolo" userId="ee39674b-436e-42bf-8dcf-e5612c403eb7" providerId="ADAL" clId="{A6226825-9C1F-457C-86F3-B75EB8C7E513}" dt="2023-09-12T22:50:55.265" v="6490" actId="14100"/>
          <ac:cxnSpMkLst>
            <pc:docMk/>
            <pc:sldMk cId="533608952" sldId="288"/>
            <ac:cxnSpMk id="26" creationId="{CD1F7652-2DB6-11EB-50ED-C4226C81907A}"/>
          </ac:cxnSpMkLst>
        </pc:cxnChg>
        <pc:cxnChg chg="add mod">
          <ac:chgData name="Kathryn Bucolo" userId="ee39674b-436e-42bf-8dcf-e5612c403eb7" providerId="ADAL" clId="{A6226825-9C1F-457C-86F3-B75EB8C7E513}" dt="2023-09-12T22:51:02.167" v="6493" actId="14100"/>
          <ac:cxnSpMkLst>
            <pc:docMk/>
            <pc:sldMk cId="533608952" sldId="288"/>
            <ac:cxnSpMk id="28" creationId="{2357BB1C-23DB-CE9A-6295-777671D32B64}"/>
          </ac:cxnSpMkLst>
        </pc:cxnChg>
        <pc:cxnChg chg="add mod">
          <ac:chgData name="Kathryn Bucolo" userId="ee39674b-436e-42bf-8dcf-e5612c403eb7" providerId="ADAL" clId="{A6226825-9C1F-457C-86F3-B75EB8C7E513}" dt="2023-09-12T22:52:29.665" v="6526" actId="1038"/>
          <ac:cxnSpMkLst>
            <pc:docMk/>
            <pc:sldMk cId="533608952" sldId="288"/>
            <ac:cxnSpMk id="30" creationId="{D3E49DBF-9A32-C0A7-C0A9-5CFF80AA711F}"/>
          </ac:cxnSpMkLst>
        </pc:cxnChg>
        <pc:cxnChg chg="add mod">
          <ac:chgData name="Kathryn Bucolo" userId="ee39674b-436e-42bf-8dcf-e5612c403eb7" providerId="ADAL" clId="{A6226825-9C1F-457C-86F3-B75EB8C7E513}" dt="2023-09-12T22:54:18.637" v="6555" actId="208"/>
          <ac:cxnSpMkLst>
            <pc:docMk/>
            <pc:sldMk cId="533608952" sldId="288"/>
            <ac:cxnSpMk id="32" creationId="{3C86075C-C666-F8D8-646A-563C2B403B10}"/>
          </ac:cxnSpMkLst>
        </pc:cxnChg>
        <pc:cxnChg chg="add mod">
          <ac:chgData name="Kathryn Bucolo" userId="ee39674b-436e-42bf-8dcf-e5612c403eb7" providerId="ADAL" clId="{A6226825-9C1F-457C-86F3-B75EB8C7E513}" dt="2023-09-12T22:54:38.279" v="6562" actId="1037"/>
          <ac:cxnSpMkLst>
            <pc:docMk/>
            <pc:sldMk cId="533608952" sldId="288"/>
            <ac:cxnSpMk id="34" creationId="{DF2934A5-8F8C-ADE3-28E9-E615494701CB}"/>
          </ac:cxnSpMkLst>
        </pc:cxnChg>
        <pc:cxnChg chg="add mod">
          <ac:chgData name="Kathryn Bucolo" userId="ee39674b-436e-42bf-8dcf-e5612c403eb7" providerId="ADAL" clId="{A6226825-9C1F-457C-86F3-B75EB8C7E513}" dt="2023-09-12T22:54:34.727" v="6560" actId="1037"/>
          <ac:cxnSpMkLst>
            <pc:docMk/>
            <pc:sldMk cId="533608952" sldId="288"/>
            <ac:cxnSpMk id="35" creationId="{81E84936-721F-8B2F-2CD0-AE782C913668}"/>
          </ac:cxnSpMkLst>
        </pc:cxnChg>
        <pc:cxnChg chg="add mod">
          <ac:chgData name="Kathryn Bucolo" userId="ee39674b-436e-42bf-8dcf-e5612c403eb7" providerId="ADAL" clId="{A6226825-9C1F-457C-86F3-B75EB8C7E513}" dt="2023-09-12T22:51:39.518" v="6507" actId="14100"/>
          <ac:cxnSpMkLst>
            <pc:docMk/>
            <pc:sldMk cId="533608952" sldId="288"/>
            <ac:cxnSpMk id="37" creationId="{184E1CDF-CAE9-406E-8911-1005E955D784}"/>
          </ac:cxnSpMkLst>
        </pc:cxnChg>
      </pc:sldChg>
      <pc:sldChg chg="addSp modSp add mod">
        <pc:chgData name="Kathryn Bucolo" userId="ee39674b-436e-42bf-8dcf-e5612c403eb7" providerId="ADAL" clId="{A6226825-9C1F-457C-86F3-B75EB8C7E513}" dt="2023-09-12T22:58:39.944" v="6712" actId="113"/>
        <pc:sldMkLst>
          <pc:docMk/>
          <pc:sldMk cId="1985635265" sldId="289"/>
        </pc:sldMkLst>
        <pc:spChg chg="mod">
          <ac:chgData name="Kathryn Bucolo" userId="ee39674b-436e-42bf-8dcf-e5612c403eb7" providerId="ADAL" clId="{A6226825-9C1F-457C-86F3-B75EB8C7E513}" dt="2023-09-12T22:58:30.343" v="6710" actId="113"/>
          <ac:spMkLst>
            <pc:docMk/>
            <pc:sldMk cId="1985635265" sldId="289"/>
            <ac:spMk id="3" creationId="{9E5B11E4-8F1B-8A4B-B125-97FAF0194376}"/>
          </ac:spMkLst>
        </pc:spChg>
        <pc:spChg chg="add mod">
          <ac:chgData name="Kathryn Bucolo" userId="ee39674b-436e-42bf-8dcf-e5612c403eb7" providerId="ADAL" clId="{A6226825-9C1F-457C-86F3-B75EB8C7E513}" dt="2023-09-12T22:57:54.031" v="6700" actId="208"/>
          <ac:spMkLst>
            <pc:docMk/>
            <pc:sldMk cId="1985635265" sldId="289"/>
            <ac:spMk id="6" creationId="{36FEC8BD-8D70-2E46-6DED-A8B3E03A618A}"/>
          </ac:spMkLst>
        </pc:spChg>
        <pc:spChg chg="add mod">
          <ac:chgData name="Kathryn Bucolo" userId="ee39674b-436e-42bf-8dcf-e5612c403eb7" providerId="ADAL" clId="{A6226825-9C1F-457C-86F3-B75EB8C7E513}" dt="2023-09-12T22:58:39.944" v="6712" actId="113"/>
          <ac:spMkLst>
            <pc:docMk/>
            <pc:sldMk cId="1985635265" sldId="289"/>
            <ac:spMk id="7" creationId="{AF9170E2-EB84-8B29-FCFF-27112D5C5232}"/>
          </ac:spMkLst>
        </pc:spChg>
        <pc:picChg chg="add mod">
          <ac:chgData name="Kathryn Bucolo" userId="ee39674b-436e-42bf-8dcf-e5612c403eb7" providerId="ADAL" clId="{A6226825-9C1F-457C-86F3-B75EB8C7E513}" dt="2023-09-12T22:57:39.404" v="6697" actId="1076"/>
          <ac:picMkLst>
            <pc:docMk/>
            <pc:sldMk cId="1985635265" sldId="289"/>
            <ac:picMk id="5" creationId="{1E0ED515-BF1D-53F3-3507-73570A60F684}"/>
          </ac:picMkLst>
        </pc:picChg>
      </pc:sldChg>
      <pc:sldChg chg="addSp delSp modSp add mod">
        <pc:chgData name="Kathryn Bucolo" userId="ee39674b-436e-42bf-8dcf-e5612c403eb7" providerId="ADAL" clId="{A6226825-9C1F-457C-86F3-B75EB8C7E513}" dt="2023-09-12T23:15:25.010" v="7878" actId="1035"/>
        <pc:sldMkLst>
          <pc:docMk/>
          <pc:sldMk cId="2708012231" sldId="290"/>
        </pc:sldMkLst>
        <pc:spChg chg="mod">
          <ac:chgData name="Kathryn Bucolo" userId="ee39674b-436e-42bf-8dcf-e5612c403eb7" providerId="ADAL" clId="{A6226825-9C1F-457C-86F3-B75EB8C7E513}" dt="2023-09-12T13:51:54.905" v="1926" actId="20577"/>
          <ac:spMkLst>
            <pc:docMk/>
            <pc:sldMk cId="2708012231" sldId="290"/>
            <ac:spMk id="2" creationId="{7F8CADA4-624A-F647-9551-4A0A443F530E}"/>
          </ac:spMkLst>
        </pc:spChg>
        <pc:spChg chg="mod ord">
          <ac:chgData name="Kathryn Bucolo" userId="ee39674b-436e-42bf-8dcf-e5612c403eb7" providerId="ADAL" clId="{A6226825-9C1F-457C-86F3-B75EB8C7E513}" dt="2023-09-12T23:12:30.804" v="7635" actId="167"/>
          <ac:spMkLst>
            <pc:docMk/>
            <pc:sldMk cId="2708012231" sldId="290"/>
            <ac:spMk id="3" creationId="{9E5B11E4-8F1B-8A4B-B125-97FAF0194376}"/>
          </ac:spMkLst>
        </pc:spChg>
        <pc:spChg chg="add del mod">
          <ac:chgData name="Kathryn Bucolo" userId="ee39674b-436e-42bf-8dcf-e5612c403eb7" providerId="ADAL" clId="{A6226825-9C1F-457C-86F3-B75EB8C7E513}" dt="2023-09-12T23:11:55.880" v="7623" actId="478"/>
          <ac:spMkLst>
            <pc:docMk/>
            <pc:sldMk cId="2708012231" sldId="290"/>
            <ac:spMk id="4" creationId="{067BA6FD-DF04-BD1B-AA4B-2441F1FE115C}"/>
          </ac:spMkLst>
        </pc:spChg>
        <pc:spChg chg="add mod">
          <ac:chgData name="Kathryn Bucolo" userId="ee39674b-436e-42bf-8dcf-e5612c403eb7" providerId="ADAL" clId="{A6226825-9C1F-457C-86F3-B75EB8C7E513}" dt="2023-09-12T23:15:25.010" v="7878" actId="1035"/>
          <ac:spMkLst>
            <pc:docMk/>
            <pc:sldMk cId="2708012231" sldId="290"/>
            <ac:spMk id="5" creationId="{5C885F7A-9C83-1512-32CD-F5BF2A6E2404}"/>
          </ac:spMkLst>
        </pc:spChg>
        <pc:spChg chg="add del mod">
          <ac:chgData name="Kathryn Bucolo" userId="ee39674b-436e-42bf-8dcf-e5612c403eb7" providerId="ADAL" clId="{A6226825-9C1F-457C-86F3-B75EB8C7E513}" dt="2023-09-12T23:11:06.495" v="7608" actId="478"/>
          <ac:spMkLst>
            <pc:docMk/>
            <pc:sldMk cId="2708012231" sldId="290"/>
            <ac:spMk id="6" creationId="{4122D023-E7E9-0ACF-DCD5-A1CA15A84E65}"/>
          </ac:spMkLst>
        </pc:spChg>
        <pc:spChg chg="add mod ord">
          <ac:chgData name="Kathryn Bucolo" userId="ee39674b-436e-42bf-8dcf-e5612c403eb7" providerId="ADAL" clId="{A6226825-9C1F-457C-86F3-B75EB8C7E513}" dt="2023-09-12T23:15:25.010" v="7878" actId="1035"/>
          <ac:spMkLst>
            <pc:docMk/>
            <pc:sldMk cId="2708012231" sldId="290"/>
            <ac:spMk id="7" creationId="{E9EA5AA9-D6B7-695E-323D-96A8FAB0A848}"/>
          </ac:spMkLst>
        </pc:spChg>
        <pc:spChg chg="add del mod">
          <ac:chgData name="Kathryn Bucolo" userId="ee39674b-436e-42bf-8dcf-e5612c403eb7" providerId="ADAL" clId="{A6226825-9C1F-457C-86F3-B75EB8C7E513}" dt="2023-09-12T23:11:08.924" v="7609" actId="478"/>
          <ac:spMkLst>
            <pc:docMk/>
            <pc:sldMk cId="2708012231" sldId="290"/>
            <ac:spMk id="8" creationId="{79BB1E07-CAB2-66C5-DCD1-C34CBAFA923D}"/>
          </ac:spMkLst>
        </pc:spChg>
        <pc:spChg chg="add mod ord">
          <ac:chgData name="Kathryn Bucolo" userId="ee39674b-436e-42bf-8dcf-e5612c403eb7" providerId="ADAL" clId="{A6226825-9C1F-457C-86F3-B75EB8C7E513}" dt="2023-09-12T23:15:25.010" v="7878" actId="1035"/>
          <ac:spMkLst>
            <pc:docMk/>
            <pc:sldMk cId="2708012231" sldId="290"/>
            <ac:spMk id="9" creationId="{9036938C-8005-DCF7-2FA9-6E489F4B8124}"/>
          </ac:spMkLst>
        </pc:spChg>
        <pc:spChg chg="add mod ord">
          <ac:chgData name="Kathryn Bucolo" userId="ee39674b-436e-42bf-8dcf-e5612c403eb7" providerId="ADAL" clId="{A6226825-9C1F-457C-86F3-B75EB8C7E513}" dt="2023-09-12T23:15:25.010" v="7878" actId="1035"/>
          <ac:spMkLst>
            <pc:docMk/>
            <pc:sldMk cId="2708012231" sldId="290"/>
            <ac:spMk id="10" creationId="{A1E154D3-2FB8-D2D0-4A34-C1EEFA5E324E}"/>
          </ac:spMkLst>
        </pc:spChg>
        <pc:spChg chg="add mod">
          <ac:chgData name="Kathryn Bucolo" userId="ee39674b-436e-42bf-8dcf-e5612c403eb7" providerId="ADAL" clId="{A6226825-9C1F-457C-86F3-B75EB8C7E513}" dt="2023-09-12T23:15:25.010" v="7878" actId="1035"/>
          <ac:spMkLst>
            <pc:docMk/>
            <pc:sldMk cId="2708012231" sldId="290"/>
            <ac:spMk id="11" creationId="{6F7B60AF-D86A-548C-A249-5079BB5CFE21}"/>
          </ac:spMkLst>
        </pc:spChg>
        <pc:spChg chg="add mod">
          <ac:chgData name="Kathryn Bucolo" userId="ee39674b-436e-42bf-8dcf-e5612c403eb7" providerId="ADAL" clId="{A6226825-9C1F-457C-86F3-B75EB8C7E513}" dt="2023-09-12T23:15:25.010" v="7878" actId="1035"/>
          <ac:spMkLst>
            <pc:docMk/>
            <pc:sldMk cId="2708012231" sldId="290"/>
            <ac:spMk id="12" creationId="{0CAFE8B9-E593-A9E5-AC41-07F7A6C948D9}"/>
          </ac:spMkLst>
        </pc:spChg>
      </pc:sldChg>
      <pc:sldChg chg="addSp delSp modSp add mod ord">
        <pc:chgData name="Kathryn Bucolo" userId="ee39674b-436e-42bf-8dcf-e5612c403eb7" providerId="ADAL" clId="{A6226825-9C1F-457C-86F3-B75EB8C7E513}" dt="2023-09-14T12:52:40.837" v="8738" actId="20577"/>
        <pc:sldMkLst>
          <pc:docMk/>
          <pc:sldMk cId="1633570565" sldId="291"/>
        </pc:sldMkLst>
        <pc:spChg chg="mod">
          <ac:chgData name="Kathryn Bucolo" userId="ee39674b-436e-42bf-8dcf-e5612c403eb7" providerId="ADAL" clId="{A6226825-9C1F-457C-86F3-B75EB8C7E513}" dt="2023-09-12T13:53:09.008" v="2180" actId="20577"/>
          <ac:spMkLst>
            <pc:docMk/>
            <pc:sldMk cId="1633570565" sldId="291"/>
            <ac:spMk id="2" creationId="{7F8CADA4-624A-F647-9551-4A0A443F530E}"/>
          </ac:spMkLst>
        </pc:spChg>
        <pc:spChg chg="mod">
          <ac:chgData name="Kathryn Bucolo" userId="ee39674b-436e-42bf-8dcf-e5612c403eb7" providerId="ADAL" clId="{A6226825-9C1F-457C-86F3-B75EB8C7E513}" dt="2023-09-12T23:02:43.473" v="7100" actId="27107"/>
          <ac:spMkLst>
            <pc:docMk/>
            <pc:sldMk cId="1633570565" sldId="291"/>
            <ac:spMk id="3" creationId="{9E5B11E4-8F1B-8A4B-B125-97FAF0194376}"/>
          </ac:spMkLst>
        </pc:spChg>
        <pc:spChg chg="add del mod">
          <ac:chgData name="Kathryn Bucolo" userId="ee39674b-436e-42bf-8dcf-e5612c403eb7" providerId="ADAL" clId="{A6226825-9C1F-457C-86F3-B75EB8C7E513}" dt="2023-09-14T12:52:38.720" v="8736" actId="20577"/>
          <ac:spMkLst>
            <pc:docMk/>
            <pc:sldMk cId="1633570565" sldId="291"/>
            <ac:spMk id="4" creationId="{7326281E-46F0-25D4-55D7-BE5A85779132}"/>
          </ac:spMkLst>
        </pc:spChg>
        <pc:spChg chg="add del mod">
          <ac:chgData name="Kathryn Bucolo" userId="ee39674b-436e-42bf-8dcf-e5612c403eb7" providerId="ADAL" clId="{A6226825-9C1F-457C-86F3-B75EB8C7E513}" dt="2023-09-12T23:03:33.888" v="7134" actId="1037"/>
          <ac:spMkLst>
            <pc:docMk/>
            <pc:sldMk cId="1633570565" sldId="291"/>
            <ac:spMk id="5" creationId="{55212BBC-F7E6-7350-B5B9-FD898AEC3EB0}"/>
          </ac:spMkLst>
        </pc:spChg>
        <pc:spChg chg="add mod">
          <ac:chgData name="Kathryn Bucolo" userId="ee39674b-436e-42bf-8dcf-e5612c403eb7" providerId="ADAL" clId="{A6226825-9C1F-457C-86F3-B75EB8C7E513}" dt="2023-09-14T12:52:40.837" v="8738" actId="20577"/>
          <ac:spMkLst>
            <pc:docMk/>
            <pc:sldMk cId="1633570565" sldId="291"/>
            <ac:spMk id="7" creationId="{CA13C1A5-7557-97DB-69BD-E8C1C49E2842}"/>
          </ac:spMkLst>
        </pc:spChg>
        <pc:spChg chg="add mod">
          <ac:chgData name="Kathryn Bucolo" userId="ee39674b-436e-42bf-8dcf-e5612c403eb7" providerId="ADAL" clId="{A6226825-9C1F-457C-86F3-B75EB8C7E513}" dt="2023-09-12T23:03:41.494" v="7149" actId="1038"/>
          <ac:spMkLst>
            <pc:docMk/>
            <pc:sldMk cId="1633570565" sldId="291"/>
            <ac:spMk id="8" creationId="{B9088C40-34BB-9C5E-57D4-F7C724B7BA83}"/>
          </ac:spMkLst>
        </pc:spChg>
        <pc:spChg chg="add mod">
          <ac:chgData name="Kathryn Bucolo" userId="ee39674b-436e-42bf-8dcf-e5612c403eb7" providerId="ADAL" clId="{A6226825-9C1F-457C-86F3-B75EB8C7E513}" dt="2023-09-12T23:04:07.658" v="7153" actId="1076"/>
          <ac:spMkLst>
            <pc:docMk/>
            <pc:sldMk cId="1633570565" sldId="291"/>
            <ac:spMk id="9" creationId="{39195344-295F-6139-69AB-69792A5FEB11}"/>
          </ac:spMkLst>
        </pc:spChg>
        <pc:picChg chg="add del mod">
          <ac:chgData name="Kathryn Bucolo" userId="ee39674b-436e-42bf-8dcf-e5612c403eb7" providerId="ADAL" clId="{A6226825-9C1F-457C-86F3-B75EB8C7E513}" dt="2023-09-12T23:00:29.496" v="6778" actId="478"/>
          <ac:picMkLst>
            <pc:docMk/>
            <pc:sldMk cId="1633570565" sldId="291"/>
            <ac:picMk id="6" creationId="{E66BE846-D83F-32FB-5EC7-D09F40710449}"/>
          </ac:picMkLst>
        </pc:picChg>
      </pc:sldChg>
      <pc:sldChg chg="addSp modSp add mod">
        <pc:chgData name="Kathryn Bucolo" userId="ee39674b-436e-42bf-8dcf-e5612c403eb7" providerId="ADAL" clId="{A6226825-9C1F-457C-86F3-B75EB8C7E513}" dt="2023-09-12T23:19:02.825" v="7954" actId="113"/>
        <pc:sldMkLst>
          <pc:docMk/>
          <pc:sldMk cId="1077257855" sldId="292"/>
        </pc:sldMkLst>
        <pc:spChg chg="mod">
          <ac:chgData name="Kathryn Bucolo" userId="ee39674b-436e-42bf-8dcf-e5612c403eb7" providerId="ADAL" clId="{A6226825-9C1F-457C-86F3-B75EB8C7E513}" dt="2023-09-12T23:19:02.825" v="7954" actId="113"/>
          <ac:spMkLst>
            <pc:docMk/>
            <pc:sldMk cId="1077257855" sldId="292"/>
            <ac:spMk id="3" creationId="{9E5B11E4-8F1B-8A4B-B125-97FAF0194376}"/>
          </ac:spMkLst>
        </pc:spChg>
        <pc:spChg chg="add mod">
          <ac:chgData name="Kathryn Bucolo" userId="ee39674b-436e-42bf-8dcf-e5612c403eb7" providerId="ADAL" clId="{A6226825-9C1F-457C-86F3-B75EB8C7E513}" dt="2023-09-12T23:18:23.486" v="7947" actId="1035"/>
          <ac:spMkLst>
            <pc:docMk/>
            <pc:sldMk cId="1077257855" sldId="292"/>
            <ac:spMk id="4" creationId="{128FC90C-2769-E722-D050-3E555CBD8F2C}"/>
          </ac:spMkLst>
        </pc:spChg>
        <pc:spChg chg="add mod">
          <ac:chgData name="Kathryn Bucolo" userId="ee39674b-436e-42bf-8dcf-e5612c403eb7" providerId="ADAL" clId="{A6226825-9C1F-457C-86F3-B75EB8C7E513}" dt="2023-09-12T23:18:23.486" v="7947" actId="1035"/>
          <ac:spMkLst>
            <pc:docMk/>
            <pc:sldMk cId="1077257855" sldId="292"/>
            <ac:spMk id="5" creationId="{7655B15F-EA0F-0B19-20C6-E8D20E57BD4E}"/>
          </ac:spMkLst>
        </pc:spChg>
        <pc:spChg chg="add mod">
          <ac:chgData name="Kathryn Bucolo" userId="ee39674b-436e-42bf-8dcf-e5612c403eb7" providerId="ADAL" clId="{A6226825-9C1F-457C-86F3-B75EB8C7E513}" dt="2023-09-12T23:18:23.486" v="7947" actId="1035"/>
          <ac:spMkLst>
            <pc:docMk/>
            <pc:sldMk cId="1077257855" sldId="292"/>
            <ac:spMk id="6" creationId="{1EEB0E57-4A7F-F599-C184-CF77AA8B231F}"/>
          </ac:spMkLst>
        </pc:spChg>
        <pc:spChg chg="add mod">
          <ac:chgData name="Kathryn Bucolo" userId="ee39674b-436e-42bf-8dcf-e5612c403eb7" providerId="ADAL" clId="{A6226825-9C1F-457C-86F3-B75EB8C7E513}" dt="2023-09-12T23:18:23.486" v="7947" actId="1035"/>
          <ac:spMkLst>
            <pc:docMk/>
            <pc:sldMk cId="1077257855" sldId="292"/>
            <ac:spMk id="7" creationId="{58E726CF-3D5D-7B23-E4CA-DE900A10FE63}"/>
          </ac:spMkLst>
        </pc:spChg>
        <pc:spChg chg="add mod">
          <ac:chgData name="Kathryn Bucolo" userId="ee39674b-436e-42bf-8dcf-e5612c403eb7" providerId="ADAL" clId="{A6226825-9C1F-457C-86F3-B75EB8C7E513}" dt="2023-09-12T23:18:23.486" v="7947" actId="1035"/>
          <ac:spMkLst>
            <pc:docMk/>
            <pc:sldMk cId="1077257855" sldId="292"/>
            <ac:spMk id="8" creationId="{2618F6D9-9432-96FC-CB70-2FDE27B7FE16}"/>
          </ac:spMkLst>
        </pc:spChg>
      </pc:sldChg>
      <pc:sldChg chg="addSp delSp modSp add mod">
        <pc:chgData name="Kathryn Bucolo" userId="ee39674b-436e-42bf-8dcf-e5612c403eb7" providerId="ADAL" clId="{A6226825-9C1F-457C-86F3-B75EB8C7E513}" dt="2023-09-12T23:22:24.439" v="8160" actId="20577"/>
        <pc:sldMkLst>
          <pc:docMk/>
          <pc:sldMk cId="1851723502" sldId="293"/>
        </pc:sldMkLst>
        <pc:spChg chg="mod">
          <ac:chgData name="Kathryn Bucolo" userId="ee39674b-436e-42bf-8dcf-e5612c403eb7" providerId="ADAL" clId="{A6226825-9C1F-457C-86F3-B75EB8C7E513}" dt="2023-09-12T13:56:41.229" v="3025" actId="20577"/>
          <ac:spMkLst>
            <pc:docMk/>
            <pc:sldMk cId="1851723502" sldId="293"/>
            <ac:spMk id="2" creationId="{7F8CADA4-624A-F647-9551-4A0A443F530E}"/>
          </ac:spMkLst>
        </pc:spChg>
        <pc:spChg chg="del mod">
          <ac:chgData name="Kathryn Bucolo" userId="ee39674b-436e-42bf-8dcf-e5612c403eb7" providerId="ADAL" clId="{A6226825-9C1F-457C-86F3-B75EB8C7E513}" dt="2023-09-12T14:01:03.920" v="3589" actId="478"/>
          <ac:spMkLst>
            <pc:docMk/>
            <pc:sldMk cId="1851723502" sldId="293"/>
            <ac:spMk id="3" creationId="{9E5B11E4-8F1B-8A4B-B125-97FAF0194376}"/>
          </ac:spMkLst>
        </pc:spChg>
        <pc:spChg chg="add del mod">
          <ac:chgData name="Kathryn Bucolo" userId="ee39674b-436e-42bf-8dcf-e5612c403eb7" providerId="ADAL" clId="{A6226825-9C1F-457C-86F3-B75EB8C7E513}" dt="2023-09-12T13:59:01.710" v="3534" actId="21"/>
          <ac:spMkLst>
            <pc:docMk/>
            <pc:sldMk cId="1851723502" sldId="293"/>
            <ac:spMk id="4" creationId="{C5661963-05CD-B2F0-3C84-78A590F69593}"/>
          </ac:spMkLst>
        </pc:spChg>
        <pc:spChg chg="add mod">
          <ac:chgData name="Kathryn Bucolo" userId="ee39674b-436e-42bf-8dcf-e5612c403eb7" providerId="ADAL" clId="{A6226825-9C1F-457C-86F3-B75EB8C7E513}" dt="2023-09-12T23:21:12.445" v="8140" actId="14100"/>
          <ac:spMkLst>
            <pc:docMk/>
            <pc:sldMk cId="1851723502" sldId="293"/>
            <ac:spMk id="5" creationId="{5257E85C-C7E7-D0AF-BE1F-4894600D5875}"/>
          </ac:spMkLst>
        </pc:spChg>
        <pc:spChg chg="add del mod">
          <ac:chgData name="Kathryn Bucolo" userId="ee39674b-436e-42bf-8dcf-e5612c403eb7" providerId="ADAL" clId="{A6226825-9C1F-457C-86F3-B75EB8C7E513}" dt="2023-09-12T14:01:05.925" v="3590" actId="478"/>
          <ac:spMkLst>
            <pc:docMk/>
            <pc:sldMk cId="1851723502" sldId="293"/>
            <ac:spMk id="7" creationId="{D0883997-A083-6612-2756-EF79DC93CF19}"/>
          </ac:spMkLst>
        </pc:spChg>
        <pc:spChg chg="add mod">
          <ac:chgData name="Kathryn Bucolo" userId="ee39674b-436e-42bf-8dcf-e5612c403eb7" providerId="ADAL" clId="{A6226825-9C1F-457C-86F3-B75EB8C7E513}" dt="2023-09-12T23:22:24.439" v="8160" actId="20577"/>
          <ac:spMkLst>
            <pc:docMk/>
            <pc:sldMk cId="1851723502" sldId="293"/>
            <ac:spMk id="8" creationId="{526D1D28-F6F1-6102-E404-617F99DF30E6}"/>
          </ac:spMkLst>
        </pc:spChg>
        <pc:spChg chg="add mod">
          <ac:chgData name="Kathryn Bucolo" userId="ee39674b-436e-42bf-8dcf-e5612c403eb7" providerId="ADAL" clId="{A6226825-9C1F-457C-86F3-B75EB8C7E513}" dt="2023-09-12T23:20:12.150" v="8008" actId="404"/>
          <ac:spMkLst>
            <pc:docMk/>
            <pc:sldMk cId="1851723502" sldId="293"/>
            <ac:spMk id="9" creationId="{8F95B8F7-6FF4-C4CD-0322-7A78655D0211}"/>
          </ac:spMkLst>
        </pc:spChg>
        <pc:spChg chg="add mod ord">
          <ac:chgData name="Kathryn Bucolo" userId="ee39674b-436e-42bf-8dcf-e5612c403eb7" providerId="ADAL" clId="{A6226825-9C1F-457C-86F3-B75EB8C7E513}" dt="2023-09-12T23:21:28.018" v="8143" actId="242"/>
          <ac:spMkLst>
            <pc:docMk/>
            <pc:sldMk cId="1851723502" sldId="293"/>
            <ac:spMk id="10" creationId="{A7EAB482-A183-F46B-1D2B-066003449097}"/>
          </ac:spMkLst>
        </pc:spChg>
        <pc:spChg chg="add mod ord">
          <ac:chgData name="Kathryn Bucolo" userId="ee39674b-436e-42bf-8dcf-e5612c403eb7" providerId="ADAL" clId="{A6226825-9C1F-457C-86F3-B75EB8C7E513}" dt="2023-09-12T23:21:25.467" v="8142" actId="242"/>
          <ac:spMkLst>
            <pc:docMk/>
            <pc:sldMk cId="1851723502" sldId="293"/>
            <ac:spMk id="11" creationId="{53112004-D1B2-5243-0180-D4A531D7CCA7}"/>
          </ac:spMkLst>
        </pc:spChg>
      </pc:sldChg>
      <pc:sldChg chg="addSp delSp modSp add mod">
        <pc:chgData name="Kathryn Bucolo" userId="ee39674b-436e-42bf-8dcf-e5612c403eb7" providerId="ADAL" clId="{A6226825-9C1F-457C-86F3-B75EB8C7E513}" dt="2023-09-13T00:00:58.452" v="8735" actId="20577"/>
        <pc:sldMkLst>
          <pc:docMk/>
          <pc:sldMk cId="2572783939" sldId="294"/>
        </pc:sldMkLst>
        <pc:spChg chg="mod">
          <ac:chgData name="Kathryn Bucolo" userId="ee39674b-436e-42bf-8dcf-e5612c403eb7" providerId="ADAL" clId="{A6226825-9C1F-457C-86F3-B75EB8C7E513}" dt="2023-09-12T14:01:44.896" v="3620" actId="20577"/>
          <ac:spMkLst>
            <pc:docMk/>
            <pc:sldMk cId="2572783939" sldId="294"/>
            <ac:spMk id="2" creationId="{7F8CADA4-624A-F647-9551-4A0A443F530E}"/>
          </ac:spMkLst>
        </pc:spChg>
        <pc:spChg chg="del mod">
          <ac:chgData name="Kathryn Bucolo" userId="ee39674b-436e-42bf-8dcf-e5612c403eb7" providerId="ADAL" clId="{A6226825-9C1F-457C-86F3-B75EB8C7E513}" dt="2023-09-12T14:00:53.012" v="3586" actId="21"/>
          <ac:spMkLst>
            <pc:docMk/>
            <pc:sldMk cId="2572783939" sldId="294"/>
            <ac:spMk id="3" creationId="{9E5B11E4-8F1B-8A4B-B125-97FAF0194376}"/>
          </ac:spMkLst>
        </pc:spChg>
        <pc:spChg chg="add del mod">
          <ac:chgData name="Kathryn Bucolo" userId="ee39674b-436e-42bf-8dcf-e5612c403eb7" providerId="ADAL" clId="{A6226825-9C1F-457C-86F3-B75EB8C7E513}" dt="2023-09-12T13:59:21.423" v="3556" actId="478"/>
          <ac:spMkLst>
            <pc:docMk/>
            <pc:sldMk cId="2572783939" sldId="294"/>
            <ac:spMk id="4" creationId="{42159626-31DD-185E-37A3-62B32A795CE5}"/>
          </ac:spMkLst>
        </pc:spChg>
        <pc:spChg chg="add mod">
          <ac:chgData name="Kathryn Bucolo" userId="ee39674b-436e-42bf-8dcf-e5612c403eb7" providerId="ADAL" clId="{A6226825-9C1F-457C-86F3-B75EB8C7E513}" dt="2023-09-12T23:27:11.934" v="8562" actId="113"/>
          <ac:spMkLst>
            <pc:docMk/>
            <pc:sldMk cId="2572783939" sldId="294"/>
            <ac:spMk id="6" creationId="{936DC463-A3B7-E330-EADA-73AD19B10928}"/>
          </ac:spMkLst>
        </pc:spChg>
        <pc:spChg chg="add del mod">
          <ac:chgData name="Kathryn Bucolo" userId="ee39674b-436e-42bf-8dcf-e5612c403eb7" providerId="ADAL" clId="{A6226825-9C1F-457C-86F3-B75EB8C7E513}" dt="2023-09-12T23:22:46.582" v="8163" actId="478"/>
          <ac:spMkLst>
            <pc:docMk/>
            <pc:sldMk cId="2572783939" sldId="294"/>
            <ac:spMk id="7" creationId="{D8DA275C-FF96-C71A-070C-C7B52DF859C7}"/>
          </ac:spMkLst>
        </pc:spChg>
        <pc:spChg chg="add del mod">
          <ac:chgData name="Kathryn Bucolo" userId="ee39674b-436e-42bf-8dcf-e5612c403eb7" providerId="ADAL" clId="{A6226825-9C1F-457C-86F3-B75EB8C7E513}" dt="2023-09-12T23:22:46.582" v="8163" actId="478"/>
          <ac:spMkLst>
            <pc:docMk/>
            <pc:sldMk cId="2572783939" sldId="294"/>
            <ac:spMk id="8" creationId="{FABD86E4-695B-8CBD-8AA3-C366E90C325E}"/>
          </ac:spMkLst>
        </pc:spChg>
        <pc:spChg chg="add mod">
          <ac:chgData name="Kathryn Bucolo" userId="ee39674b-436e-42bf-8dcf-e5612c403eb7" providerId="ADAL" clId="{A6226825-9C1F-457C-86F3-B75EB8C7E513}" dt="2023-09-12T23:24:41.356" v="8283" actId="1036"/>
          <ac:spMkLst>
            <pc:docMk/>
            <pc:sldMk cId="2572783939" sldId="294"/>
            <ac:spMk id="9" creationId="{17FF690B-749E-33D9-7036-F638AF3AEC78}"/>
          </ac:spMkLst>
        </pc:spChg>
        <pc:spChg chg="add mod">
          <ac:chgData name="Kathryn Bucolo" userId="ee39674b-436e-42bf-8dcf-e5612c403eb7" providerId="ADAL" clId="{A6226825-9C1F-457C-86F3-B75EB8C7E513}" dt="2023-09-12T23:25:41.479" v="8496" actId="1035"/>
          <ac:spMkLst>
            <pc:docMk/>
            <pc:sldMk cId="2572783939" sldId="294"/>
            <ac:spMk id="10" creationId="{E988C23F-A33F-9CFF-C6EB-6B567EDAAF09}"/>
          </ac:spMkLst>
        </pc:spChg>
        <pc:spChg chg="add del mod">
          <ac:chgData name="Kathryn Bucolo" userId="ee39674b-436e-42bf-8dcf-e5612c403eb7" providerId="ADAL" clId="{A6226825-9C1F-457C-86F3-B75EB8C7E513}" dt="2023-09-12T23:27:04.221" v="8559" actId="478"/>
          <ac:spMkLst>
            <pc:docMk/>
            <pc:sldMk cId="2572783939" sldId="294"/>
            <ac:spMk id="11" creationId="{2E090CB1-3D22-1A0F-6351-E2F917CCE626}"/>
          </ac:spMkLst>
        </pc:spChg>
        <pc:spChg chg="add mod">
          <ac:chgData name="Kathryn Bucolo" userId="ee39674b-436e-42bf-8dcf-e5612c403eb7" providerId="ADAL" clId="{A6226825-9C1F-457C-86F3-B75EB8C7E513}" dt="2023-09-12T23:27:02.177" v="8558" actId="1035"/>
          <ac:spMkLst>
            <pc:docMk/>
            <pc:sldMk cId="2572783939" sldId="294"/>
            <ac:spMk id="12" creationId="{6579D1EC-B432-F592-AC77-9AF20555C7C0}"/>
          </ac:spMkLst>
        </pc:spChg>
        <pc:spChg chg="add mod">
          <ac:chgData name="Kathryn Bucolo" userId="ee39674b-436e-42bf-8dcf-e5612c403eb7" providerId="ADAL" clId="{A6226825-9C1F-457C-86F3-B75EB8C7E513}" dt="2023-09-12T23:24:28.213" v="8275" actId="1076"/>
          <ac:spMkLst>
            <pc:docMk/>
            <pc:sldMk cId="2572783939" sldId="294"/>
            <ac:spMk id="13" creationId="{36DE9714-F133-67A1-C0E7-9FDD774F1EC4}"/>
          </ac:spMkLst>
        </pc:spChg>
        <pc:spChg chg="add mod ord">
          <ac:chgData name="Kathryn Bucolo" userId="ee39674b-436e-42bf-8dcf-e5612c403eb7" providerId="ADAL" clId="{A6226825-9C1F-457C-86F3-B75EB8C7E513}" dt="2023-09-13T00:00:58.452" v="8735" actId="20577"/>
          <ac:spMkLst>
            <pc:docMk/>
            <pc:sldMk cId="2572783939" sldId="294"/>
            <ac:spMk id="14" creationId="{E8E6869C-5B0F-933C-68CE-2F17F6694CBB}"/>
          </ac:spMkLst>
        </pc:spChg>
      </pc:sldChg>
      <pc:sldChg chg="addSp modSp add mod">
        <pc:chgData name="Kathryn Bucolo" userId="ee39674b-436e-42bf-8dcf-e5612c403eb7" providerId="ADAL" clId="{A6226825-9C1F-457C-86F3-B75EB8C7E513}" dt="2023-09-12T23:36:03.557" v="8732" actId="1076"/>
        <pc:sldMkLst>
          <pc:docMk/>
          <pc:sldMk cId="3298350844" sldId="295"/>
        </pc:sldMkLst>
        <pc:spChg chg="mod">
          <ac:chgData name="Kathryn Bucolo" userId="ee39674b-436e-42bf-8dcf-e5612c403eb7" providerId="ADAL" clId="{A6226825-9C1F-457C-86F3-B75EB8C7E513}" dt="2023-09-12T14:04:52.484" v="4121" actId="20577"/>
          <ac:spMkLst>
            <pc:docMk/>
            <pc:sldMk cId="3298350844" sldId="295"/>
            <ac:spMk id="2" creationId="{7F8CADA4-624A-F647-9551-4A0A443F530E}"/>
          </ac:spMkLst>
        </pc:spChg>
        <pc:spChg chg="mod">
          <ac:chgData name="Kathryn Bucolo" userId="ee39674b-436e-42bf-8dcf-e5612c403eb7" providerId="ADAL" clId="{A6226825-9C1F-457C-86F3-B75EB8C7E513}" dt="2023-09-12T23:36:00.144" v="8731" actId="20577"/>
          <ac:spMkLst>
            <pc:docMk/>
            <pc:sldMk cId="3298350844" sldId="295"/>
            <ac:spMk id="6" creationId="{936DC463-A3B7-E330-EADA-73AD19B10928}"/>
          </ac:spMkLst>
        </pc:spChg>
        <pc:picChg chg="add mod">
          <ac:chgData name="Kathryn Bucolo" userId="ee39674b-436e-42bf-8dcf-e5612c403eb7" providerId="ADAL" clId="{A6226825-9C1F-457C-86F3-B75EB8C7E513}" dt="2023-09-12T23:36:03.557" v="8732" actId="1076"/>
          <ac:picMkLst>
            <pc:docMk/>
            <pc:sldMk cId="3298350844" sldId="295"/>
            <ac:picMk id="4098" creationId="{9CC2F2B2-CD8D-19BB-4918-CB4E411E7B93}"/>
          </ac:picMkLst>
        </pc:picChg>
      </pc:sldChg>
      <pc:sldChg chg="addSp delSp modSp add mod">
        <pc:chgData name="Kathryn Bucolo" userId="ee39674b-436e-42bf-8dcf-e5612c403eb7" providerId="ADAL" clId="{A6226825-9C1F-457C-86F3-B75EB8C7E513}" dt="2023-09-12T23:34:02.616" v="8631" actId="167"/>
        <pc:sldMkLst>
          <pc:docMk/>
          <pc:sldMk cId="2726063287" sldId="296"/>
        </pc:sldMkLst>
        <pc:spChg chg="mod">
          <ac:chgData name="Kathryn Bucolo" userId="ee39674b-436e-42bf-8dcf-e5612c403eb7" providerId="ADAL" clId="{A6226825-9C1F-457C-86F3-B75EB8C7E513}" dt="2023-09-12T14:09:10.950" v="4931" actId="20577"/>
          <ac:spMkLst>
            <pc:docMk/>
            <pc:sldMk cId="2726063287" sldId="296"/>
            <ac:spMk id="2" creationId="{7F8CADA4-624A-F647-9551-4A0A443F530E}"/>
          </ac:spMkLst>
        </pc:spChg>
        <pc:spChg chg="mod">
          <ac:chgData name="Kathryn Bucolo" userId="ee39674b-436e-42bf-8dcf-e5612c403eb7" providerId="ADAL" clId="{A6226825-9C1F-457C-86F3-B75EB8C7E513}" dt="2023-09-12T23:31:55.861" v="8608" actId="113"/>
          <ac:spMkLst>
            <pc:docMk/>
            <pc:sldMk cId="2726063287" sldId="296"/>
            <ac:spMk id="6" creationId="{936DC463-A3B7-E330-EADA-73AD19B10928}"/>
          </ac:spMkLst>
        </pc:spChg>
        <pc:picChg chg="add mod">
          <ac:chgData name="Kathryn Bucolo" userId="ee39674b-436e-42bf-8dcf-e5612c403eb7" providerId="ADAL" clId="{A6226825-9C1F-457C-86F3-B75EB8C7E513}" dt="2023-09-12T23:31:27.588" v="8603" actId="207"/>
          <ac:picMkLst>
            <pc:docMk/>
            <pc:sldMk cId="2726063287" sldId="296"/>
            <ac:picMk id="4" creationId="{72B57A24-5CA7-DC90-90E5-9980E3256104}"/>
          </ac:picMkLst>
        </pc:picChg>
        <pc:picChg chg="add mod">
          <ac:chgData name="Kathryn Bucolo" userId="ee39674b-436e-42bf-8dcf-e5612c403eb7" providerId="ADAL" clId="{A6226825-9C1F-457C-86F3-B75EB8C7E513}" dt="2023-09-12T23:31:35.110" v="8605" actId="207"/>
          <ac:picMkLst>
            <pc:docMk/>
            <pc:sldMk cId="2726063287" sldId="296"/>
            <ac:picMk id="7" creationId="{A3407258-7C2D-B442-2292-AB3A6C1E1760}"/>
          </ac:picMkLst>
        </pc:picChg>
        <pc:picChg chg="add del mod">
          <ac:chgData name="Kathryn Bucolo" userId="ee39674b-436e-42bf-8dcf-e5612c403eb7" providerId="ADAL" clId="{A6226825-9C1F-457C-86F3-B75EB8C7E513}" dt="2023-09-12T23:29:51.730" v="8578" actId="478"/>
          <ac:picMkLst>
            <pc:docMk/>
            <pc:sldMk cId="2726063287" sldId="296"/>
            <ac:picMk id="9" creationId="{293E73F8-D675-105A-93B6-A6B80E9F9A0C}"/>
          </ac:picMkLst>
        </pc:picChg>
        <pc:picChg chg="add del mod">
          <ac:chgData name="Kathryn Bucolo" userId="ee39674b-436e-42bf-8dcf-e5612c403eb7" providerId="ADAL" clId="{A6226825-9C1F-457C-86F3-B75EB8C7E513}" dt="2023-09-12T23:33:54.290" v="8626" actId="478"/>
          <ac:picMkLst>
            <pc:docMk/>
            <pc:sldMk cId="2726063287" sldId="296"/>
            <ac:picMk id="11" creationId="{B91421A7-A544-DEE6-3062-C995C264D104}"/>
          </ac:picMkLst>
        </pc:picChg>
        <pc:picChg chg="add mod">
          <ac:chgData name="Kathryn Bucolo" userId="ee39674b-436e-42bf-8dcf-e5612c403eb7" providerId="ADAL" clId="{A6226825-9C1F-457C-86F3-B75EB8C7E513}" dt="2023-09-12T23:31:15.526" v="8600" actId="207"/>
          <ac:picMkLst>
            <pc:docMk/>
            <pc:sldMk cId="2726063287" sldId="296"/>
            <ac:picMk id="13" creationId="{6165C13F-143F-04AA-3E9D-FEDD98B5DD79}"/>
          </ac:picMkLst>
        </pc:picChg>
        <pc:picChg chg="add mod">
          <ac:chgData name="Kathryn Bucolo" userId="ee39674b-436e-42bf-8dcf-e5612c403eb7" providerId="ADAL" clId="{A6226825-9C1F-457C-86F3-B75EB8C7E513}" dt="2023-09-12T23:34:02.616" v="8631" actId="167"/>
          <ac:picMkLst>
            <pc:docMk/>
            <pc:sldMk cId="2726063287" sldId="296"/>
            <ac:picMk id="3074" creationId="{5C3E0130-2977-8234-59C0-569399DCA032}"/>
          </ac:picMkLst>
        </pc:picChg>
      </pc:sldChg>
      <pc:sldChg chg="addSp delSp modSp add mod">
        <pc:chgData name="Kathryn Bucolo" userId="ee39674b-436e-42bf-8dcf-e5612c403eb7" providerId="ADAL" clId="{A6226825-9C1F-457C-86F3-B75EB8C7E513}" dt="2023-09-12T23:33:37.603" v="8625" actId="1076"/>
        <pc:sldMkLst>
          <pc:docMk/>
          <pc:sldMk cId="3523224247" sldId="297"/>
        </pc:sldMkLst>
        <pc:spChg chg="mod">
          <ac:chgData name="Kathryn Bucolo" userId="ee39674b-436e-42bf-8dcf-e5612c403eb7" providerId="ADAL" clId="{A6226825-9C1F-457C-86F3-B75EB8C7E513}" dt="2023-09-12T14:11:10.158" v="5474" actId="20577"/>
          <ac:spMkLst>
            <pc:docMk/>
            <pc:sldMk cId="3523224247" sldId="297"/>
            <ac:spMk id="2" creationId="{7F8CADA4-624A-F647-9551-4A0A443F530E}"/>
          </ac:spMkLst>
        </pc:spChg>
        <pc:spChg chg="mod">
          <ac:chgData name="Kathryn Bucolo" userId="ee39674b-436e-42bf-8dcf-e5612c403eb7" providerId="ADAL" clId="{A6226825-9C1F-457C-86F3-B75EB8C7E513}" dt="2023-09-12T23:33:33.299" v="8624" actId="20577"/>
          <ac:spMkLst>
            <pc:docMk/>
            <pc:sldMk cId="3523224247" sldId="297"/>
            <ac:spMk id="6" creationId="{936DC463-A3B7-E330-EADA-73AD19B10928}"/>
          </ac:spMkLst>
        </pc:spChg>
        <pc:picChg chg="add del mod">
          <ac:chgData name="Kathryn Bucolo" userId="ee39674b-436e-42bf-8dcf-e5612c403eb7" providerId="ADAL" clId="{A6226825-9C1F-457C-86F3-B75EB8C7E513}" dt="2023-09-12T23:32:55.220" v="8620" actId="478"/>
          <ac:picMkLst>
            <pc:docMk/>
            <pc:sldMk cId="3523224247" sldId="297"/>
            <ac:picMk id="4" creationId="{EE4D2479-28F3-73B8-EDA7-0EB39934EAA8}"/>
          </ac:picMkLst>
        </pc:picChg>
        <pc:picChg chg="add mod">
          <ac:chgData name="Kathryn Bucolo" userId="ee39674b-436e-42bf-8dcf-e5612c403eb7" providerId="ADAL" clId="{A6226825-9C1F-457C-86F3-B75EB8C7E513}" dt="2023-09-12T23:33:37.603" v="8625" actId="1076"/>
          <ac:picMkLst>
            <pc:docMk/>
            <pc:sldMk cId="3523224247" sldId="297"/>
            <ac:picMk id="2050" creationId="{F4C7AB45-CAF4-F66A-83D5-4C311A122847}"/>
          </ac:picMkLst>
        </pc:picChg>
      </pc:sldChg>
      <pc:sldChg chg="add del">
        <pc:chgData name="Kathryn Bucolo" userId="ee39674b-436e-42bf-8dcf-e5612c403eb7" providerId="ADAL" clId="{A6226825-9C1F-457C-86F3-B75EB8C7E513}" dt="2023-09-12T23:22:24.006" v="8159"/>
        <pc:sldMkLst>
          <pc:docMk/>
          <pc:sldMk cId="2073981410" sldId="298"/>
        </pc:sldMkLst>
      </pc:sldChg>
      <pc:sldChg chg="modSp new del mod">
        <pc:chgData name="Kathryn Bucolo" userId="ee39674b-436e-42bf-8dcf-e5612c403eb7" providerId="ADAL" clId="{A6226825-9C1F-457C-86F3-B75EB8C7E513}" dt="2023-09-12T23:02:20.321" v="7029" actId="680"/>
        <pc:sldMkLst>
          <pc:docMk/>
          <pc:sldMk cId="3985787521" sldId="298"/>
        </pc:sldMkLst>
        <pc:spChg chg="mod">
          <ac:chgData name="Kathryn Bucolo" userId="ee39674b-436e-42bf-8dcf-e5612c403eb7" providerId="ADAL" clId="{A6226825-9C1F-457C-86F3-B75EB8C7E513}" dt="2023-09-12T23:02:19.640" v="7028" actId="20577"/>
          <ac:spMkLst>
            <pc:docMk/>
            <pc:sldMk cId="3985787521" sldId="298"/>
            <ac:spMk id="2" creationId="{3281712B-8C62-FA2D-E044-444DA98262EB}"/>
          </ac:spMkLst>
        </pc:spChg>
      </pc:sldChg>
    </pc:docChg>
  </pc:docChgLst>
  <pc:docChgLst>
    <pc:chgData name="Peter Koch" userId="S::pkoch@thearcccr.org::ac6ae499-cb5e-4047-91a3-13522674bba7" providerId="AD" clId="Web-{827E9001-77F0-59AC-FD8A-369F2710CCE8}"/>
    <pc:docChg chg="modSld">
      <pc:chgData name="Peter Koch" userId="S::pkoch@thearcccr.org::ac6ae499-cb5e-4047-91a3-13522674bba7" providerId="AD" clId="Web-{827E9001-77F0-59AC-FD8A-369F2710CCE8}" dt="2024-01-18T16:52:18.110" v="5" actId="20577"/>
      <pc:docMkLst>
        <pc:docMk/>
      </pc:docMkLst>
      <pc:sldChg chg="modSp">
        <pc:chgData name="Peter Koch" userId="S::pkoch@thearcccr.org::ac6ae499-cb5e-4047-91a3-13522674bba7" providerId="AD" clId="Web-{827E9001-77F0-59AC-FD8A-369F2710CCE8}" dt="2024-01-18T16:51:54.688" v="0" actId="20577"/>
        <pc:sldMkLst>
          <pc:docMk/>
          <pc:sldMk cId="1943684229" sldId="317"/>
        </pc:sldMkLst>
        <pc:spChg chg="mod">
          <ac:chgData name="Peter Koch" userId="S::pkoch@thearcccr.org::ac6ae499-cb5e-4047-91a3-13522674bba7" providerId="AD" clId="Web-{827E9001-77F0-59AC-FD8A-369F2710CCE8}" dt="2024-01-18T16:51:54.688" v="0" actId="20577"/>
          <ac:spMkLst>
            <pc:docMk/>
            <pc:sldMk cId="1943684229" sldId="317"/>
            <ac:spMk id="3" creationId="{9E5B11E4-8F1B-8A4B-B125-97FAF0194376}"/>
          </ac:spMkLst>
        </pc:spChg>
      </pc:sldChg>
      <pc:sldChg chg="modSp">
        <pc:chgData name="Peter Koch" userId="S::pkoch@thearcccr.org::ac6ae499-cb5e-4047-91a3-13522674bba7" providerId="AD" clId="Web-{827E9001-77F0-59AC-FD8A-369F2710CCE8}" dt="2024-01-18T16:52:18.032" v="3" actId="20577"/>
        <pc:sldMkLst>
          <pc:docMk/>
          <pc:sldMk cId="682435479" sldId="318"/>
        </pc:sldMkLst>
        <pc:spChg chg="mod">
          <ac:chgData name="Peter Koch" userId="S::pkoch@thearcccr.org::ac6ae499-cb5e-4047-91a3-13522674bba7" providerId="AD" clId="Web-{827E9001-77F0-59AC-FD8A-369F2710CCE8}" dt="2024-01-18T16:52:18.032" v="3" actId="20577"/>
          <ac:spMkLst>
            <pc:docMk/>
            <pc:sldMk cId="682435479" sldId="318"/>
            <ac:spMk id="3" creationId="{9E5B11E4-8F1B-8A4B-B125-97FAF0194376}"/>
          </ac:spMkLst>
        </pc:spChg>
      </pc:sldChg>
      <pc:sldChg chg="modSp">
        <pc:chgData name="Peter Koch" userId="S::pkoch@thearcccr.org::ac6ae499-cb5e-4047-91a3-13522674bba7" providerId="AD" clId="Web-{827E9001-77F0-59AC-FD8A-369F2710CCE8}" dt="2024-01-18T16:52:18.110" v="5" actId="20577"/>
        <pc:sldMkLst>
          <pc:docMk/>
          <pc:sldMk cId="826972547" sldId="319"/>
        </pc:sldMkLst>
        <pc:spChg chg="mod">
          <ac:chgData name="Peter Koch" userId="S::pkoch@thearcccr.org::ac6ae499-cb5e-4047-91a3-13522674bba7" providerId="AD" clId="Web-{827E9001-77F0-59AC-FD8A-369F2710CCE8}" dt="2024-01-18T16:52:18.110" v="5" actId="20577"/>
          <ac:spMkLst>
            <pc:docMk/>
            <pc:sldMk cId="826972547" sldId="319"/>
            <ac:spMk id="3" creationId="{9E5B11E4-8F1B-8A4B-B125-97FAF0194376}"/>
          </ac:spMkLst>
        </pc:spChg>
      </pc:sldChg>
    </pc:docChg>
  </pc:docChgLst>
  <pc:docChgLst>
    <pc:chgData name="Leigh McHargue" userId="S::lmchargue@thearcccr.org::c23ac0c8-ce9c-4ec4-9f34-fb2c9272d533" providerId="AD" clId="Web-{8F44B2B2-C1EA-C8E7-E88C-881B4F353549}"/>
    <pc:docChg chg="modSld">
      <pc:chgData name="Leigh McHargue" userId="S::lmchargue@thearcccr.org::c23ac0c8-ce9c-4ec4-9f34-fb2c9272d533" providerId="AD" clId="Web-{8F44B2B2-C1EA-C8E7-E88C-881B4F353549}" dt="2024-01-22T17:58:05.252" v="8" actId="1076"/>
      <pc:docMkLst>
        <pc:docMk/>
      </pc:docMkLst>
      <pc:sldChg chg="modSp">
        <pc:chgData name="Leigh McHargue" userId="S::lmchargue@thearcccr.org::c23ac0c8-ce9c-4ec4-9f34-fb2c9272d533" providerId="AD" clId="Web-{8F44B2B2-C1EA-C8E7-E88C-881B4F353549}" dt="2024-01-22T17:51:40.008" v="3" actId="20577"/>
        <pc:sldMkLst>
          <pc:docMk/>
          <pc:sldMk cId="3367754053" sldId="304"/>
        </pc:sldMkLst>
        <pc:spChg chg="mod">
          <ac:chgData name="Leigh McHargue" userId="S::lmchargue@thearcccr.org::c23ac0c8-ce9c-4ec4-9f34-fb2c9272d533" providerId="AD" clId="Web-{8F44B2B2-C1EA-C8E7-E88C-881B4F353549}" dt="2024-01-22T17:51:40.008" v="3" actId="20577"/>
          <ac:spMkLst>
            <pc:docMk/>
            <pc:sldMk cId="3367754053" sldId="304"/>
            <ac:spMk id="2" creationId="{7F8CADA4-624A-F647-9551-4A0A443F530E}"/>
          </ac:spMkLst>
        </pc:spChg>
      </pc:sldChg>
      <pc:sldChg chg="addSp delSp modSp">
        <pc:chgData name="Leigh McHargue" userId="S::lmchargue@thearcccr.org::c23ac0c8-ce9c-4ec4-9f34-fb2c9272d533" providerId="AD" clId="Web-{8F44B2B2-C1EA-C8E7-E88C-881B4F353549}" dt="2024-01-22T17:58:05.252" v="8" actId="1076"/>
        <pc:sldMkLst>
          <pc:docMk/>
          <pc:sldMk cId="4232332229" sldId="305"/>
        </pc:sldMkLst>
        <pc:spChg chg="mod">
          <ac:chgData name="Leigh McHargue" userId="S::lmchargue@thearcccr.org::c23ac0c8-ce9c-4ec4-9f34-fb2c9272d533" providerId="AD" clId="Web-{8F44B2B2-C1EA-C8E7-E88C-881B4F353549}" dt="2024-01-22T17:51:48.009" v="4" actId="20577"/>
          <ac:spMkLst>
            <pc:docMk/>
            <pc:sldMk cId="4232332229" sldId="305"/>
            <ac:spMk id="2" creationId="{7F8CADA4-624A-F647-9551-4A0A443F530E}"/>
          </ac:spMkLst>
        </pc:spChg>
        <pc:picChg chg="add mod">
          <ac:chgData name="Leigh McHargue" userId="S::lmchargue@thearcccr.org::c23ac0c8-ce9c-4ec4-9f34-fb2c9272d533" providerId="AD" clId="Web-{8F44B2B2-C1EA-C8E7-E88C-881B4F353549}" dt="2024-01-22T17:58:05.252" v="8" actId="1076"/>
          <ac:picMkLst>
            <pc:docMk/>
            <pc:sldMk cId="4232332229" sldId="305"/>
            <ac:picMk id="4" creationId="{C738F1A8-83AB-97F1-C9F5-9F6F5F227C9F}"/>
          </ac:picMkLst>
        </pc:picChg>
        <pc:picChg chg="del">
          <ac:chgData name="Leigh McHargue" userId="S::lmchargue@thearcccr.org::c23ac0c8-ce9c-4ec4-9f34-fb2c9272d533" providerId="AD" clId="Web-{8F44B2B2-C1EA-C8E7-E88C-881B4F353549}" dt="2024-01-22T17:57:52.924" v="5"/>
          <ac:picMkLst>
            <pc:docMk/>
            <pc:sldMk cId="4232332229" sldId="305"/>
            <ac:picMk id="5" creationId="{D8BA23F6-A38D-C882-C0FD-E82AB79304FC}"/>
          </ac:picMkLst>
        </pc:picChg>
      </pc:sldChg>
    </pc:docChg>
  </pc:docChgLst>
  <pc:docChgLst>
    <pc:chgData name="Kathryn Bucolo" userId="S::kbucolo@thearcccr.org::ee39674b-436e-42bf-8dcf-e5612c403eb7" providerId="AD" clId="Web-{84A0CB49-FD74-AD9D-A864-E2C2B0742D95}"/>
    <pc:docChg chg="modSld">
      <pc:chgData name="Kathryn Bucolo" userId="S::kbucolo@thearcccr.org::ee39674b-436e-42bf-8dcf-e5612c403eb7" providerId="AD" clId="Web-{84A0CB49-FD74-AD9D-A864-E2C2B0742D95}" dt="2024-01-17T17:33:12.867" v="31" actId="20577"/>
      <pc:docMkLst>
        <pc:docMk/>
      </pc:docMkLst>
      <pc:sldChg chg="modSp">
        <pc:chgData name="Kathryn Bucolo" userId="S::kbucolo@thearcccr.org::ee39674b-436e-42bf-8dcf-e5612c403eb7" providerId="AD" clId="Web-{84A0CB49-FD74-AD9D-A864-E2C2B0742D95}" dt="2024-01-17T17:32:30.163" v="27" actId="1076"/>
        <pc:sldMkLst>
          <pc:docMk/>
          <pc:sldMk cId="4082869642" sldId="270"/>
        </pc:sldMkLst>
        <pc:spChg chg="mod">
          <ac:chgData name="Kathryn Bucolo" userId="S::kbucolo@thearcccr.org::ee39674b-436e-42bf-8dcf-e5612c403eb7" providerId="AD" clId="Web-{84A0CB49-FD74-AD9D-A864-E2C2B0742D95}" dt="2024-01-17T17:32:30.100" v="14" actId="1076"/>
          <ac:spMkLst>
            <pc:docMk/>
            <pc:sldMk cId="4082869642" sldId="270"/>
            <ac:spMk id="3" creationId="{9E5B11E4-8F1B-8A4B-B125-97FAF0194376}"/>
          </ac:spMkLst>
        </pc:spChg>
        <pc:spChg chg="mod">
          <ac:chgData name="Kathryn Bucolo" userId="S::kbucolo@thearcccr.org::ee39674b-436e-42bf-8dcf-e5612c403eb7" providerId="AD" clId="Web-{84A0CB49-FD74-AD9D-A864-E2C2B0742D95}" dt="2024-01-17T17:32:30.116" v="15" actId="1076"/>
          <ac:spMkLst>
            <pc:docMk/>
            <pc:sldMk cId="4082869642" sldId="270"/>
            <ac:spMk id="13" creationId="{2C3BFC65-2E3E-363C-5275-CDB12550A408}"/>
          </ac:spMkLst>
        </pc:spChg>
        <pc:spChg chg="mod">
          <ac:chgData name="Kathryn Bucolo" userId="S::kbucolo@thearcccr.org::ee39674b-436e-42bf-8dcf-e5612c403eb7" providerId="AD" clId="Web-{84A0CB49-FD74-AD9D-A864-E2C2B0742D95}" dt="2024-01-17T17:32:30.116" v="16" actId="1076"/>
          <ac:spMkLst>
            <pc:docMk/>
            <pc:sldMk cId="4082869642" sldId="270"/>
            <ac:spMk id="14" creationId="{24299A9C-920D-A6FE-3FED-57790A324A08}"/>
          </ac:spMkLst>
        </pc:spChg>
        <pc:spChg chg="mod">
          <ac:chgData name="Kathryn Bucolo" userId="S::kbucolo@thearcccr.org::ee39674b-436e-42bf-8dcf-e5612c403eb7" providerId="AD" clId="Web-{84A0CB49-FD74-AD9D-A864-E2C2B0742D95}" dt="2024-01-17T17:32:30.116" v="17" actId="1076"/>
          <ac:spMkLst>
            <pc:docMk/>
            <pc:sldMk cId="4082869642" sldId="270"/>
            <ac:spMk id="15" creationId="{E502D1AB-3F78-010F-21F6-99F1262E6CD8}"/>
          </ac:spMkLst>
        </pc:spChg>
        <pc:spChg chg="mod">
          <ac:chgData name="Kathryn Bucolo" userId="S::kbucolo@thearcccr.org::ee39674b-436e-42bf-8dcf-e5612c403eb7" providerId="AD" clId="Web-{84A0CB49-FD74-AD9D-A864-E2C2B0742D95}" dt="2024-01-17T17:32:30.131" v="18" actId="1076"/>
          <ac:spMkLst>
            <pc:docMk/>
            <pc:sldMk cId="4082869642" sldId="270"/>
            <ac:spMk id="16" creationId="{DC9106DE-18FC-7916-2A0A-65D3CF0FB6F5}"/>
          </ac:spMkLst>
        </pc:spChg>
        <pc:spChg chg="mod">
          <ac:chgData name="Kathryn Bucolo" userId="S::kbucolo@thearcccr.org::ee39674b-436e-42bf-8dcf-e5612c403eb7" providerId="AD" clId="Web-{84A0CB49-FD74-AD9D-A864-E2C2B0742D95}" dt="2024-01-17T17:32:30.131" v="19" actId="1076"/>
          <ac:spMkLst>
            <pc:docMk/>
            <pc:sldMk cId="4082869642" sldId="270"/>
            <ac:spMk id="17" creationId="{C92FCC30-9DC4-CCC7-9E50-3E3BC29283AF}"/>
          </ac:spMkLst>
        </pc:spChg>
        <pc:spChg chg="mod">
          <ac:chgData name="Kathryn Bucolo" userId="S::kbucolo@thearcccr.org::ee39674b-436e-42bf-8dcf-e5612c403eb7" providerId="AD" clId="Web-{84A0CB49-FD74-AD9D-A864-E2C2B0742D95}" dt="2024-01-17T17:32:30.131" v="20" actId="1076"/>
          <ac:spMkLst>
            <pc:docMk/>
            <pc:sldMk cId="4082869642" sldId="270"/>
            <ac:spMk id="18" creationId="{B57BFD35-F325-85CE-FC23-BB03EF20EEBF}"/>
          </ac:spMkLst>
        </pc:spChg>
        <pc:spChg chg="mod">
          <ac:chgData name="Kathryn Bucolo" userId="S::kbucolo@thearcccr.org::ee39674b-436e-42bf-8dcf-e5612c403eb7" providerId="AD" clId="Web-{84A0CB49-FD74-AD9D-A864-E2C2B0742D95}" dt="2024-01-17T17:32:30.147" v="21" actId="1076"/>
          <ac:spMkLst>
            <pc:docMk/>
            <pc:sldMk cId="4082869642" sldId="270"/>
            <ac:spMk id="19" creationId="{0672F37D-AFEE-94F6-A20F-BBB9AF47AE2E}"/>
          </ac:spMkLst>
        </pc:spChg>
        <pc:picChg chg="mod">
          <ac:chgData name="Kathryn Bucolo" userId="S::kbucolo@thearcccr.org::ee39674b-436e-42bf-8dcf-e5612c403eb7" providerId="AD" clId="Web-{84A0CB49-FD74-AD9D-A864-E2C2B0742D95}" dt="2024-01-17T17:32:30.147" v="22" actId="1076"/>
          <ac:picMkLst>
            <pc:docMk/>
            <pc:sldMk cId="4082869642" sldId="270"/>
            <ac:picMk id="21" creationId="{72B71392-659F-938F-1545-C7FAE75CE877}"/>
          </ac:picMkLst>
        </pc:picChg>
        <pc:picChg chg="mod">
          <ac:chgData name="Kathryn Bucolo" userId="S::kbucolo@thearcccr.org::ee39674b-436e-42bf-8dcf-e5612c403eb7" providerId="AD" clId="Web-{84A0CB49-FD74-AD9D-A864-E2C2B0742D95}" dt="2024-01-17T17:32:30.147" v="23" actId="1076"/>
          <ac:picMkLst>
            <pc:docMk/>
            <pc:sldMk cId="4082869642" sldId="270"/>
            <ac:picMk id="23" creationId="{62043CBB-06F2-CDD2-B431-D563858A3F8D}"/>
          </ac:picMkLst>
        </pc:picChg>
        <pc:picChg chg="mod">
          <ac:chgData name="Kathryn Bucolo" userId="S::kbucolo@thearcccr.org::ee39674b-436e-42bf-8dcf-e5612c403eb7" providerId="AD" clId="Web-{84A0CB49-FD74-AD9D-A864-E2C2B0742D95}" dt="2024-01-17T17:32:30.147" v="24" actId="1076"/>
          <ac:picMkLst>
            <pc:docMk/>
            <pc:sldMk cId="4082869642" sldId="270"/>
            <ac:picMk id="25" creationId="{0AD55267-7C3D-692B-4CC0-9306466189C5}"/>
          </ac:picMkLst>
        </pc:picChg>
        <pc:picChg chg="mod">
          <ac:chgData name="Kathryn Bucolo" userId="S::kbucolo@thearcccr.org::ee39674b-436e-42bf-8dcf-e5612c403eb7" providerId="AD" clId="Web-{84A0CB49-FD74-AD9D-A864-E2C2B0742D95}" dt="2024-01-17T17:32:30.163" v="25" actId="1076"/>
          <ac:picMkLst>
            <pc:docMk/>
            <pc:sldMk cId="4082869642" sldId="270"/>
            <ac:picMk id="27" creationId="{D8205403-9F78-4C1A-1B1B-0BAFC6F05AB9}"/>
          </ac:picMkLst>
        </pc:picChg>
        <pc:picChg chg="mod">
          <ac:chgData name="Kathryn Bucolo" userId="S::kbucolo@thearcccr.org::ee39674b-436e-42bf-8dcf-e5612c403eb7" providerId="AD" clId="Web-{84A0CB49-FD74-AD9D-A864-E2C2B0742D95}" dt="2024-01-17T17:32:30.163" v="26" actId="1076"/>
          <ac:picMkLst>
            <pc:docMk/>
            <pc:sldMk cId="4082869642" sldId="270"/>
            <ac:picMk id="29" creationId="{03E5F976-03BF-B4DB-E235-E771DAF566BA}"/>
          </ac:picMkLst>
        </pc:picChg>
        <pc:picChg chg="mod">
          <ac:chgData name="Kathryn Bucolo" userId="S::kbucolo@thearcccr.org::ee39674b-436e-42bf-8dcf-e5612c403eb7" providerId="AD" clId="Web-{84A0CB49-FD74-AD9D-A864-E2C2B0742D95}" dt="2024-01-17T17:32:30.163" v="27" actId="1076"/>
          <ac:picMkLst>
            <pc:docMk/>
            <pc:sldMk cId="4082869642" sldId="270"/>
            <ac:picMk id="31" creationId="{46DE5187-2A6B-4904-F46F-596005DF9435}"/>
          </ac:picMkLst>
        </pc:picChg>
      </pc:sldChg>
      <pc:sldChg chg="modSp">
        <pc:chgData name="Kathryn Bucolo" userId="S::kbucolo@thearcccr.org::ee39674b-436e-42bf-8dcf-e5612c403eb7" providerId="AD" clId="Web-{84A0CB49-FD74-AD9D-A864-E2C2B0742D95}" dt="2024-01-17T17:33:12.867" v="31" actId="20577"/>
        <pc:sldMkLst>
          <pc:docMk/>
          <pc:sldMk cId="990795251" sldId="326"/>
        </pc:sldMkLst>
        <pc:spChg chg="mod">
          <ac:chgData name="Kathryn Bucolo" userId="S::kbucolo@thearcccr.org::ee39674b-436e-42bf-8dcf-e5612c403eb7" providerId="AD" clId="Web-{84A0CB49-FD74-AD9D-A864-E2C2B0742D95}" dt="2024-01-17T17:33:12.867" v="31" actId="20577"/>
          <ac:spMkLst>
            <pc:docMk/>
            <pc:sldMk cId="990795251" sldId="326"/>
            <ac:spMk id="3" creationId="{9E5B11E4-8F1B-8A4B-B125-97FAF0194376}"/>
          </ac:spMkLst>
        </pc:spChg>
      </pc:sldChg>
    </pc:docChg>
  </pc:docChgLst>
  <pc:docChgLst>
    <pc:chgData name="Peter Koch" userId="S::pkoch@thearcccr.org::ac6ae499-cb5e-4047-91a3-13522674bba7" providerId="AD" clId="Web-{02FF6DFB-8ADD-D96B-8235-9E10234E9905}"/>
    <pc:docChg chg="modSld">
      <pc:chgData name="Peter Koch" userId="S::pkoch@thearcccr.org::ac6ae499-cb5e-4047-91a3-13522674bba7" providerId="AD" clId="Web-{02FF6DFB-8ADD-D96B-8235-9E10234E9905}" dt="2024-01-23T13:55:40.820" v="9" actId="1076"/>
      <pc:docMkLst>
        <pc:docMk/>
      </pc:docMkLst>
      <pc:sldChg chg="modSp">
        <pc:chgData name="Peter Koch" userId="S::pkoch@thearcccr.org::ac6ae499-cb5e-4047-91a3-13522674bba7" providerId="AD" clId="Web-{02FF6DFB-8ADD-D96B-8235-9E10234E9905}" dt="2024-01-23T13:54:50.365" v="7" actId="14100"/>
        <pc:sldMkLst>
          <pc:docMk/>
          <pc:sldMk cId="4232332229" sldId="305"/>
        </pc:sldMkLst>
        <pc:spChg chg="mod">
          <ac:chgData name="Peter Koch" userId="S::pkoch@thearcccr.org::ac6ae499-cb5e-4047-91a3-13522674bba7" providerId="AD" clId="Web-{02FF6DFB-8ADD-D96B-8235-9E10234E9905}" dt="2024-01-23T13:54:50.365" v="7" actId="14100"/>
          <ac:spMkLst>
            <pc:docMk/>
            <pc:sldMk cId="4232332229" sldId="305"/>
            <ac:spMk id="3" creationId="{9E5B11E4-8F1B-8A4B-B125-97FAF0194376}"/>
          </ac:spMkLst>
        </pc:spChg>
      </pc:sldChg>
      <pc:sldChg chg="modSp">
        <pc:chgData name="Peter Koch" userId="S::pkoch@thearcccr.org::ac6ae499-cb5e-4047-91a3-13522674bba7" providerId="AD" clId="Web-{02FF6DFB-8ADD-D96B-8235-9E10234E9905}" dt="2024-01-23T13:55:22.054" v="8" actId="1076"/>
        <pc:sldMkLst>
          <pc:docMk/>
          <pc:sldMk cId="3369981353" sldId="310"/>
        </pc:sldMkLst>
        <pc:spChg chg="mod">
          <ac:chgData name="Peter Koch" userId="S::pkoch@thearcccr.org::ac6ae499-cb5e-4047-91a3-13522674bba7" providerId="AD" clId="Web-{02FF6DFB-8ADD-D96B-8235-9E10234E9905}" dt="2024-01-23T13:55:22.054" v="8" actId="1076"/>
          <ac:spMkLst>
            <pc:docMk/>
            <pc:sldMk cId="3369981353" sldId="310"/>
            <ac:spMk id="3" creationId="{9E5B11E4-8F1B-8A4B-B125-97FAF0194376}"/>
          </ac:spMkLst>
        </pc:spChg>
      </pc:sldChg>
      <pc:sldChg chg="modSp">
        <pc:chgData name="Peter Koch" userId="S::pkoch@thearcccr.org::ac6ae499-cb5e-4047-91a3-13522674bba7" providerId="AD" clId="Web-{02FF6DFB-8ADD-D96B-8235-9E10234E9905}" dt="2024-01-23T13:55:40.820" v="9" actId="1076"/>
        <pc:sldMkLst>
          <pc:docMk/>
          <pc:sldMk cId="2691818717" sldId="312"/>
        </pc:sldMkLst>
        <pc:spChg chg="mod">
          <ac:chgData name="Peter Koch" userId="S::pkoch@thearcccr.org::ac6ae499-cb5e-4047-91a3-13522674bba7" providerId="AD" clId="Web-{02FF6DFB-8ADD-D96B-8235-9E10234E9905}" dt="2024-01-23T13:55:40.820" v="9" actId="1076"/>
          <ac:spMkLst>
            <pc:docMk/>
            <pc:sldMk cId="2691818717" sldId="312"/>
            <ac:spMk id="3" creationId="{9E5B11E4-8F1B-8A4B-B125-97FAF0194376}"/>
          </ac:spMkLst>
        </pc:spChg>
      </pc:sldChg>
      <pc:sldChg chg="modSp">
        <pc:chgData name="Peter Koch" userId="S::pkoch@thearcccr.org::ac6ae499-cb5e-4047-91a3-13522674bba7" providerId="AD" clId="Web-{02FF6DFB-8ADD-D96B-8235-9E10234E9905}" dt="2024-01-23T13:53:29.112" v="4" actId="20577"/>
        <pc:sldMkLst>
          <pc:docMk/>
          <pc:sldMk cId="978830507" sldId="323"/>
        </pc:sldMkLst>
        <pc:spChg chg="mod">
          <ac:chgData name="Peter Koch" userId="S::pkoch@thearcccr.org::ac6ae499-cb5e-4047-91a3-13522674bba7" providerId="AD" clId="Web-{02FF6DFB-8ADD-D96B-8235-9E10234E9905}" dt="2024-01-23T13:53:29.112" v="4" actId="20577"/>
          <ac:spMkLst>
            <pc:docMk/>
            <pc:sldMk cId="978830507" sldId="323"/>
            <ac:spMk id="3" creationId="{9E5B11E4-8F1B-8A4B-B125-97FAF0194376}"/>
          </ac:spMkLst>
        </pc:spChg>
      </pc:sldChg>
    </pc:docChg>
  </pc:docChgLst>
  <pc:docChgLst>
    <pc:chgData name="Peter Koch" userId="S::pkoch@thearcccr.org::ac6ae499-cb5e-4047-91a3-13522674bba7" providerId="AD" clId="Web-{1B3C67ED-850A-2DC5-254D-D5D488801E8E}"/>
    <pc:docChg chg="modSld">
      <pc:chgData name="Peter Koch" userId="S::pkoch@thearcccr.org::ac6ae499-cb5e-4047-91a3-13522674bba7" providerId="AD" clId="Web-{1B3C67ED-850A-2DC5-254D-D5D488801E8E}" dt="2024-01-17T17:22:39.627" v="18" actId="1076"/>
      <pc:docMkLst>
        <pc:docMk/>
      </pc:docMkLst>
      <pc:sldChg chg="modSp">
        <pc:chgData name="Peter Koch" userId="S::pkoch@thearcccr.org::ac6ae499-cb5e-4047-91a3-13522674bba7" providerId="AD" clId="Web-{1B3C67ED-850A-2DC5-254D-D5D488801E8E}" dt="2024-01-17T17:21:24.688" v="8" actId="14100"/>
        <pc:sldMkLst>
          <pc:docMk/>
          <pc:sldMk cId="4232332229" sldId="305"/>
        </pc:sldMkLst>
        <pc:spChg chg="mod">
          <ac:chgData name="Peter Koch" userId="S::pkoch@thearcccr.org::ac6ae499-cb5e-4047-91a3-13522674bba7" providerId="AD" clId="Web-{1B3C67ED-850A-2DC5-254D-D5D488801E8E}" dt="2024-01-17T17:21:24.688" v="8" actId="14100"/>
          <ac:spMkLst>
            <pc:docMk/>
            <pc:sldMk cId="4232332229" sldId="305"/>
            <ac:spMk id="3" creationId="{9E5B11E4-8F1B-8A4B-B125-97FAF0194376}"/>
          </ac:spMkLst>
        </pc:spChg>
      </pc:sldChg>
      <pc:sldChg chg="modSp">
        <pc:chgData name="Peter Koch" userId="S::pkoch@thearcccr.org::ac6ae499-cb5e-4047-91a3-13522674bba7" providerId="AD" clId="Web-{1B3C67ED-850A-2DC5-254D-D5D488801E8E}" dt="2024-01-17T17:21:59.142" v="14" actId="20577"/>
        <pc:sldMkLst>
          <pc:docMk/>
          <pc:sldMk cId="3369981353" sldId="310"/>
        </pc:sldMkLst>
        <pc:spChg chg="mod">
          <ac:chgData name="Peter Koch" userId="S::pkoch@thearcccr.org::ac6ae499-cb5e-4047-91a3-13522674bba7" providerId="AD" clId="Web-{1B3C67ED-850A-2DC5-254D-D5D488801E8E}" dt="2024-01-17T17:21:59.142" v="14" actId="20577"/>
          <ac:spMkLst>
            <pc:docMk/>
            <pc:sldMk cId="3369981353" sldId="310"/>
            <ac:spMk id="3" creationId="{9E5B11E4-8F1B-8A4B-B125-97FAF0194376}"/>
          </ac:spMkLst>
        </pc:spChg>
      </pc:sldChg>
      <pc:sldChg chg="modSp">
        <pc:chgData name="Peter Koch" userId="S::pkoch@thearcccr.org::ac6ae499-cb5e-4047-91a3-13522674bba7" providerId="AD" clId="Web-{1B3C67ED-850A-2DC5-254D-D5D488801E8E}" dt="2024-01-17T17:20:36.390" v="3" actId="1076"/>
        <pc:sldMkLst>
          <pc:docMk/>
          <pc:sldMk cId="2981067704" sldId="313"/>
        </pc:sldMkLst>
        <pc:spChg chg="mod">
          <ac:chgData name="Peter Koch" userId="S::pkoch@thearcccr.org::ac6ae499-cb5e-4047-91a3-13522674bba7" providerId="AD" clId="Web-{1B3C67ED-850A-2DC5-254D-D5D488801E8E}" dt="2024-01-17T17:20:36.390" v="3" actId="1076"/>
          <ac:spMkLst>
            <pc:docMk/>
            <pc:sldMk cId="2981067704" sldId="313"/>
            <ac:spMk id="3" creationId="{9E5B11E4-8F1B-8A4B-B125-97FAF0194376}"/>
          </ac:spMkLst>
        </pc:spChg>
      </pc:sldChg>
      <pc:sldChg chg="modSp">
        <pc:chgData name="Peter Koch" userId="S::pkoch@thearcccr.org::ac6ae499-cb5e-4047-91a3-13522674bba7" providerId="AD" clId="Web-{1B3C67ED-850A-2DC5-254D-D5D488801E8E}" dt="2024-01-17T17:20:06.155" v="2" actId="14100"/>
        <pc:sldMkLst>
          <pc:docMk/>
          <pc:sldMk cId="682435479" sldId="318"/>
        </pc:sldMkLst>
        <pc:spChg chg="mod">
          <ac:chgData name="Peter Koch" userId="S::pkoch@thearcccr.org::ac6ae499-cb5e-4047-91a3-13522674bba7" providerId="AD" clId="Web-{1B3C67ED-850A-2DC5-254D-D5D488801E8E}" dt="2024-01-17T17:20:06.155" v="2" actId="14100"/>
          <ac:spMkLst>
            <pc:docMk/>
            <pc:sldMk cId="682435479" sldId="318"/>
            <ac:spMk id="3" creationId="{9E5B11E4-8F1B-8A4B-B125-97FAF0194376}"/>
          </ac:spMkLst>
        </pc:spChg>
      </pc:sldChg>
      <pc:sldChg chg="modSp">
        <pc:chgData name="Peter Koch" userId="S::pkoch@thearcccr.org::ac6ae499-cb5e-4047-91a3-13522674bba7" providerId="AD" clId="Web-{1B3C67ED-850A-2DC5-254D-D5D488801E8E}" dt="2024-01-17T17:22:39.627" v="18" actId="1076"/>
        <pc:sldMkLst>
          <pc:docMk/>
          <pc:sldMk cId="4071072898" sldId="320"/>
        </pc:sldMkLst>
        <pc:spChg chg="mod">
          <ac:chgData name="Peter Koch" userId="S::pkoch@thearcccr.org::ac6ae499-cb5e-4047-91a3-13522674bba7" providerId="AD" clId="Web-{1B3C67ED-850A-2DC5-254D-D5D488801E8E}" dt="2024-01-17T17:22:39.627" v="18" actId="1076"/>
          <ac:spMkLst>
            <pc:docMk/>
            <pc:sldMk cId="4071072898" sldId="320"/>
            <ac:spMk id="3" creationId="{9E5B11E4-8F1B-8A4B-B125-97FAF0194376}"/>
          </ac:spMkLst>
        </pc:spChg>
      </pc:sldChg>
      <pc:sldChg chg="modSp">
        <pc:chgData name="Peter Koch" userId="S::pkoch@thearcccr.org::ac6ae499-cb5e-4047-91a3-13522674bba7" providerId="AD" clId="Web-{1B3C67ED-850A-2DC5-254D-D5D488801E8E}" dt="2024-01-17T17:22:26.580" v="15" actId="14100"/>
        <pc:sldMkLst>
          <pc:docMk/>
          <pc:sldMk cId="2273796425" sldId="321"/>
        </pc:sldMkLst>
        <pc:picChg chg="mod">
          <ac:chgData name="Peter Koch" userId="S::pkoch@thearcccr.org::ac6ae499-cb5e-4047-91a3-13522674bba7" providerId="AD" clId="Web-{1B3C67ED-850A-2DC5-254D-D5D488801E8E}" dt="2024-01-17T17:22:26.580" v="15" actId="14100"/>
          <ac:picMkLst>
            <pc:docMk/>
            <pc:sldMk cId="2273796425" sldId="321"/>
            <ac:picMk id="7" creationId="{0F33D43C-2992-6093-70A1-8D9FF616CD35}"/>
          </ac:picMkLst>
        </pc:picChg>
      </pc:sldChg>
    </pc:docChg>
  </pc:docChgLst>
  <pc:docChgLst>
    <pc:chgData name="Leigh McHargue" userId="S::lmchargue@thearcccr.org::c23ac0c8-ce9c-4ec4-9f34-fb2c9272d533" providerId="AD" clId="Web-{5549FC14-034B-6076-3951-ED4B74DC73CF}"/>
    <pc:docChg chg="modSld">
      <pc:chgData name="Leigh McHargue" userId="S::lmchargue@thearcccr.org::c23ac0c8-ce9c-4ec4-9f34-fb2c9272d533" providerId="AD" clId="Web-{5549FC14-034B-6076-3951-ED4B74DC73CF}" dt="2024-01-18T13:28:55.520" v="101" actId="20577"/>
      <pc:docMkLst>
        <pc:docMk/>
      </pc:docMkLst>
      <pc:sldChg chg="modSp">
        <pc:chgData name="Leigh McHargue" userId="S::lmchargue@thearcccr.org::c23ac0c8-ce9c-4ec4-9f34-fb2c9272d533" providerId="AD" clId="Web-{5549FC14-034B-6076-3951-ED4B74DC73CF}" dt="2024-01-18T13:12:22.863" v="8" actId="20577"/>
        <pc:sldMkLst>
          <pc:docMk/>
          <pc:sldMk cId="996517152" sldId="308"/>
        </pc:sldMkLst>
        <pc:spChg chg="mod">
          <ac:chgData name="Leigh McHargue" userId="S::lmchargue@thearcccr.org::c23ac0c8-ce9c-4ec4-9f34-fb2c9272d533" providerId="AD" clId="Web-{5549FC14-034B-6076-3951-ED4B74DC73CF}" dt="2024-01-18T13:12:22.863" v="8" actId="20577"/>
          <ac:spMkLst>
            <pc:docMk/>
            <pc:sldMk cId="996517152" sldId="308"/>
            <ac:spMk id="3" creationId="{9E5B11E4-8F1B-8A4B-B125-97FAF0194376}"/>
          </ac:spMkLst>
        </pc:spChg>
      </pc:sldChg>
      <pc:sldChg chg="modSp">
        <pc:chgData name="Leigh McHargue" userId="S::lmchargue@thearcccr.org::c23ac0c8-ce9c-4ec4-9f34-fb2c9272d533" providerId="AD" clId="Web-{5549FC14-034B-6076-3951-ED4B74DC73CF}" dt="2024-01-18T13:12:58.458" v="13" actId="20577"/>
        <pc:sldMkLst>
          <pc:docMk/>
          <pc:sldMk cId="1752008486" sldId="309"/>
        </pc:sldMkLst>
        <pc:spChg chg="mod">
          <ac:chgData name="Leigh McHargue" userId="S::lmchargue@thearcccr.org::c23ac0c8-ce9c-4ec4-9f34-fb2c9272d533" providerId="AD" clId="Web-{5549FC14-034B-6076-3951-ED4B74DC73CF}" dt="2024-01-18T13:12:58.458" v="13" actId="20577"/>
          <ac:spMkLst>
            <pc:docMk/>
            <pc:sldMk cId="1752008486" sldId="309"/>
            <ac:spMk id="3" creationId="{9E5B11E4-8F1B-8A4B-B125-97FAF0194376}"/>
          </ac:spMkLst>
        </pc:spChg>
      </pc:sldChg>
      <pc:sldChg chg="modSp">
        <pc:chgData name="Leigh McHargue" userId="S::lmchargue@thearcccr.org::c23ac0c8-ce9c-4ec4-9f34-fb2c9272d533" providerId="AD" clId="Web-{5549FC14-034B-6076-3951-ED4B74DC73CF}" dt="2024-01-18T13:28:55.520" v="101" actId="20577"/>
        <pc:sldMkLst>
          <pc:docMk/>
          <pc:sldMk cId="826972547" sldId="319"/>
        </pc:sldMkLst>
        <pc:spChg chg="mod">
          <ac:chgData name="Leigh McHargue" userId="S::lmchargue@thearcccr.org::c23ac0c8-ce9c-4ec4-9f34-fb2c9272d533" providerId="AD" clId="Web-{5549FC14-034B-6076-3951-ED4B74DC73CF}" dt="2024-01-18T13:28:55.520" v="101" actId="20577"/>
          <ac:spMkLst>
            <pc:docMk/>
            <pc:sldMk cId="826972547" sldId="319"/>
            <ac:spMk id="3" creationId="{9E5B11E4-8F1B-8A4B-B125-97FAF0194376}"/>
          </ac:spMkLst>
        </pc:spChg>
        <pc:picChg chg="mod">
          <ac:chgData name="Leigh McHargue" userId="S::lmchargue@thearcccr.org::c23ac0c8-ce9c-4ec4-9f34-fb2c9272d533" providerId="AD" clId="Web-{5549FC14-034B-6076-3951-ED4B74DC73CF}" dt="2024-01-18T13:20:26.597" v="74" actId="1076"/>
          <ac:picMkLst>
            <pc:docMk/>
            <pc:sldMk cId="826972547" sldId="319"/>
            <ac:picMk id="7" creationId="{86AD5C3E-3CC1-1681-F21D-439E171C2105}"/>
          </ac:picMkLst>
        </pc:picChg>
      </pc:sldChg>
      <pc:sldChg chg="modSp">
        <pc:chgData name="Leigh McHargue" userId="S::lmchargue@thearcccr.org::c23ac0c8-ce9c-4ec4-9f34-fb2c9272d533" providerId="AD" clId="Web-{5549FC14-034B-6076-3951-ED4B74DC73CF}" dt="2024-01-18T13:25:36.576" v="99" actId="20577"/>
        <pc:sldMkLst>
          <pc:docMk/>
          <pc:sldMk cId="978830507" sldId="323"/>
        </pc:sldMkLst>
        <pc:spChg chg="mod">
          <ac:chgData name="Leigh McHargue" userId="S::lmchargue@thearcccr.org::c23ac0c8-ce9c-4ec4-9f34-fb2c9272d533" providerId="AD" clId="Web-{5549FC14-034B-6076-3951-ED4B74DC73CF}" dt="2024-01-18T13:25:36.576" v="99" actId="20577"/>
          <ac:spMkLst>
            <pc:docMk/>
            <pc:sldMk cId="978830507" sldId="323"/>
            <ac:spMk id="3" creationId="{9E5B11E4-8F1B-8A4B-B125-97FAF019437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FA4A99-7400-482A-9CCC-7D317F52C890}"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27342B-5D4D-4C94-9C73-EF0A4F2EF5B5}" type="slidenum">
              <a:rPr lang="en-US" smtClean="0"/>
              <a:t>‹#›</a:t>
            </a:fld>
            <a:endParaRPr lang="en-US"/>
          </a:p>
        </p:txBody>
      </p:sp>
    </p:spTree>
    <p:extLst>
      <p:ext uri="{BB962C8B-B14F-4D97-AF65-F5344CB8AC3E}">
        <p14:creationId xmlns:p14="http://schemas.microsoft.com/office/powerpoint/2010/main" val="2363657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Hello, my name is Leigh McHargue and I’m the Director of Employer Resources for The Arc Central Chesapeake Region.  Today I will be walking you though the onboarding process.  I ask that everyone remain muted throughout the presentation.  Please feel free to enter your questions in the chat, and they will be answered at the end.</a:t>
            </a:r>
          </a:p>
          <a:p>
            <a:endParaRPr lang="en-US"/>
          </a:p>
        </p:txBody>
      </p:sp>
      <p:sp>
        <p:nvSpPr>
          <p:cNvPr id="4" name="Slide Number Placeholder 3"/>
          <p:cNvSpPr>
            <a:spLocks noGrp="1"/>
          </p:cNvSpPr>
          <p:nvPr>
            <p:ph type="sldNum" sz="quarter" idx="5"/>
          </p:nvPr>
        </p:nvSpPr>
        <p:spPr/>
        <p:txBody>
          <a:bodyPr/>
          <a:lstStyle/>
          <a:p>
            <a:fld id="{0627342B-5D4D-4C94-9C73-EF0A4F2EF5B5}" type="slidenum">
              <a:rPr lang="en-US" smtClean="0"/>
              <a:t>1</a:t>
            </a:fld>
            <a:endParaRPr lang="en-US"/>
          </a:p>
        </p:txBody>
      </p:sp>
    </p:spTree>
    <p:extLst>
      <p:ext uri="{BB962C8B-B14F-4D97-AF65-F5344CB8AC3E}">
        <p14:creationId xmlns:p14="http://schemas.microsoft.com/office/powerpoint/2010/main" val="2590065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Common errors to avoid include…</a:t>
            </a:r>
          </a:p>
        </p:txBody>
      </p:sp>
      <p:sp>
        <p:nvSpPr>
          <p:cNvPr id="4" name="Slide Number Placeholder 3"/>
          <p:cNvSpPr>
            <a:spLocks noGrp="1"/>
          </p:cNvSpPr>
          <p:nvPr>
            <p:ph type="sldNum" sz="quarter" idx="5"/>
          </p:nvPr>
        </p:nvSpPr>
        <p:spPr/>
        <p:txBody>
          <a:bodyPr/>
          <a:lstStyle/>
          <a:p>
            <a:fld id="{0627342B-5D4D-4C94-9C73-EF0A4F2EF5B5}" type="slidenum">
              <a:rPr lang="en-US" smtClean="0"/>
              <a:t>10</a:t>
            </a:fld>
            <a:endParaRPr lang="en-US"/>
          </a:p>
        </p:txBody>
      </p:sp>
    </p:spTree>
    <p:extLst>
      <p:ext uri="{BB962C8B-B14F-4D97-AF65-F5344CB8AC3E}">
        <p14:creationId xmlns:p14="http://schemas.microsoft.com/office/powerpoint/2010/main" val="2418905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successfully complete the MW507 form, the applicant is responsible for entering their full legal name, SSN, full street address with city, state, and zip code, and County of residence.  If the applicant lives outside of Maryland, they should enter the county in which they are employed.  Next, ensure that the applicant has selected their marital status.  If the applicant wishes to claim dependents, they will enter that number into line 1.  If claiming no dependents, please instruct the applicant to enter zero in line 1.  We do not assume zero when left blank.  If they wish to claim exempt, they should follow the instructions related to exemption in lines 3 – 8.  the applicant must sign and date the bottom of the form.  Once again, please note:  We are not Tax Advisors and as such we do not provide tax guidance.  We recommend that applicants seek guidance from their Tax Advisor if they are unsure how to complete this form. </a:t>
            </a:r>
          </a:p>
        </p:txBody>
      </p:sp>
      <p:sp>
        <p:nvSpPr>
          <p:cNvPr id="4" name="Slide Number Placeholder 3"/>
          <p:cNvSpPr>
            <a:spLocks noGrp="1"/>
          </p:cNvSpPr>
          <p:nvPr>
            <p:ph type="sldNum" sz="quarter" idx="5"/>
          </p:nvPr>
        </p:nvSpPr>
        <p:spPr/>
        <p:txBody>
          <a:bodyPr/>
          <a:lstStyle/>
          <a:p>
            <a:fld id="{0627342B-5D4D-4C94-9C73-EF0A4F2EF5B5}" type="slidenum">
              <a:rPr lang="en-US" smtClean="0"/>
              <a:t>11</a:t>
            </a:fld>
            <a:endParaRPr lang="en-US"/>
          </a:p>
        </p:txBody>
      </p:sp>
    </p:spTree>
    <p:extLst>
      <p:ext uri="{BB962C8B-B14F-4D97-AF65-F5344CB8AC3E}">
        <p14:creationId xmlns:p14="http://schemas.microsoft.com/office/powerpoint/2010/main" val="2029193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Common errors to avoid include…</a:t>
            </a:r>
          </a:p>
        </p:txBody>
      </p:sp>
      <p:sp>
        <p:nvSpPr>
          <p:cNvPr id="4" name="Slide Number Placeholder 3"/>
          <p:cNvSpPr>
            <a:spLocks noGrp="1"/>
          </p:cNvSpPr>
          <p:nvPr>
            <p:ph type="sldNum" sz="quarter" idx="5"/>
          </p:nvPr>
        </p:nvSpPr>
        <p:spPr/>
        <p:txBody>
          <a:bodyPr/>
          <a:lstStyle/>
          <a:p>
            <a:fld id="{0627342B-5D4D-4C94-9C73-EF0A4F2EF5B5}" type="slidenum">
              <a:rPr lang="en-US" smtClean="0"/>
              <a:t>12</a:t>
            </a:fld>
            <a:endParaRPr lang="en-US"/>
          </a:p>
        </p:txBody>
      </p:sp>
    </p:spTree>
    <p:extLst>
      <p:ext uri="{BB962C8B-B14F-4D97-AF65-F5344CB8AC3E}">
        <p14:creationId xmlns:p14="http://schemas.microsoft.com/office/powerpoint/2010/main" val="228070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Paycom direct deposit form must be completed by all applicants, including those who wish to waive direct deposit.  If an applicant wishes to waive, please instruct them to write “waive” on the form, then fully complete, sign and date the yellow highlighted sections at the bottom of the form. </a:t>
            </a:r>
          </a:p>
        </p:txBody>
      </p:sp>
      <p:sp>
        <p:nvSpPr>
          <p:cNvPr id="4" name="Slide Number Placeholder 3"/>
          <p:cNvSpPr>
            <a:spLocks noGrp="1"/>
          </p:cNvSpPr>
          <p:nvPr>
            <p:ph type="sldNum" sz="quarter" idx="5"/>
          </p:nvPr>
        </p:nvSpPr>
        <p:spPr/>
        <p:txBody>
          <a:bodyPr/>
          <a:lstStyle/>
          <a:p>
            <a:fld id="{0627342B-5D4D-4C94-9C73-EF0A4F2EF5B5}" type="slidenum">
              <a:rPr lang="en-US" smtClean="0"/>
              <a:t>13</a:t>
            </a:fld>
            <a:endParaRPr lang="en-US"/>
          </a:p>
        </p:txBody>
      </p:sp>
    </p:spTree>
    <p:extLst>
      <p:ext uri="{BB962C8B-B14F-4D97-AF65-F5344CB8AC3E}">
        <p14:creationId xmlns:p14="http://schemas.microsoft.com/office/powerpoint/2010/main" val="1283900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Common errors to avoid include…</a:t>
            </a:r>
          </a:p>
        </p:txBody>
      </p:sp>
      <p:sp>
        <p:nvSpPr>
          <p:cNvPr id="4" name="Slide Number Placeholder 3"/>
          <p:cNvSpPr>
            <a:spLocks noGrp="1"/>
          </p:cNvSpPr>
          <p:nvPr>
            <p:ph type="sldNum" sz="quarter" idx="5"/>
          </p:nvPr>
        </p:nvSpPr>
        <p:spPr/>
        <p:txBody>
          <a:bodyPr/>
          <a:lstStyle/>
          <a:p>
            <a:fld id="{0627342B-5D4D-4C94-9C73-EF0A4F2EF5B5}" type="slidenum">
              <a:rPr lang="en-US" smtClean="0"/>
              <a:t>14</a:t>
            </a:fld>
            <a:endParaRPr lang="en-US"/>
          </a:p>
        </p:txBody>
      </p:sp>
    </p:spTree>
    <p:extLst>
      <p:ext uri="{BB962C8B-B14F-4D97-AF65-F5344CB8AC3E}">
        <p14:creationId xmlns:p14="http://schemas.microsoft.com/office/powerpoint/2010/main" val="158278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Employee Agreement is a legally binding contract between the participant employer and the applicant.  After reading the agreement, the applicant must sign and date the form in addition to printing their full legal name.  The participant employer must sign and date as well, in addition to printing their full legal name.  </a:t>
            </a:r>
          </a:p>
        </p:txBody>
      </p:sp>
      <p:sp>
        <p:nvSpPr>
          <p:cNvPr id="4" name="Slide Number Placeholder 3"/>
          <p:cNvSpPr>
            <a:spLocks noGrp="1"/>
          </p:cNvSpPr>
          <p:nvPr>
            <p:ph type="sldNum" sz="quarter" idx="5"/>
          </p:nvPr>
        </p:nvSpPr>
        <p:spPr/>
        <p:txBody>
          <a:bodyPr/>
          <a:lstStyle/>
          <a:p>
            <a:fld id="{0627342B-5D4D-4C94-9C73-EF0A4F2EF5B5}" type="slidenum">
              <a:rPr lang="en-US" smtClean="0"/>
              <a:t>15</a:t>
            </a:fld>
            <a:endParaRPr lang="en-US"/>
          </a:p>
        </p:txBody>
      </p:sp>
    </p:spTree>
    <p:extLst>
      <p:ext uri="{BB962C8B-B14F-4D97-AF65-F5344CB8AC3E}">
        <p14:creationId xmlns:p14="http://schemas.microsoft.com/office/powerpoint/2010/main" val="880700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Common errors to avoid…    We must have documentation of legal guardianship on file.  A common question we are asked is if a parent who is the legal guardian who is applying to work for their child can sign their own new hire paperwork on behalf of the participant employer.  The answer is no.  We encourage the participant to sign if they are able, however if they are not, the participant’s name can be typed, a signature stamp can be used, or the participant’s name can be printed as signature.  No abbreviated or nicknames are acceptable.  If a legal guardian is signing an applicant’s paperwork on behalf of the participant, please notate your relationship clearly on all paperwork.</a:t>
            </a:r>
          </a:p>
          <a:p>
            <a:endParaRPr lang="en-US"/>
          </a:p>
        </p:txBody>
      </p:sp>
      <p:sp>
        <p:nvSpPr>
          <p:cNvPr id="4" name="Slide Number Placeholder 3"/>
          <p:cNvSpPr>
            <a:spLocks noGrp="1"/>
          </p:cNvSpPr>
          <p:nvPr>
            <p:ph type="sldNum" sz="quarter" idx="5"/>
          </p:nvPr>
        </p:nvSpPr>
        <p:spPr/>
        <p:txBody>
          <a:bodyPr/>
          <a:lstStyle/>
          <a:p>
            <a:fld id="{0627342B-5D4D-4C94-9C73-EF0A4F2EF5B5}" type="slidenum">
              <a:rPr lang="en-US" smtClean="0"/>
              <a:t>16</a:t>
            </a:fld>
            <a:endParaRPr lang="en-US"/>
          </a:p>
        </p:txBody>
      </p:sp>
    </p:spTree>
    <p:extLst>
      <p:ext uri="{BB962C8B-B14F-4D97-AF65-F5344CB8AC3E}">
        <p14:creationId xmlns:p14="http://schemas.microsoft.com/office/powerpoint/2010/main" val="3843468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Special Tax Exemption form must be completed by all applicants.  Page 1 is related to parents and step-parents.  If the applicant is a parent or step-parent, they must indicate yes.  Choosing yes will exempt the applicant from paying Social Security and Medicare taxes.  This exemption cannot be waived.</a:t>
            </a:r>
          </a:p>
          <a:p>
            <a:endParaRPr lang="en-US"/>
          </a:p>
        </p:txBody>
      </p:sp>
      <p:sp>
        <p:nvSpPr>
          <p:cNvPr id="4" name="Slide Number Placeholder 3"/>
          <p:cNvSpPr>
            <a:spLocks noGrp="1"/>
          </p:cNvSpPr>
          <p:nvPr>
            <p:ph type="sldNum" sz="quarter" idx="5"/>
          </p:nvPr>
        </p:nvSpPr>
        <p:spPr/>
        <p:txBody>
          <a:bodyPr/>
          <a:lstStyle/>
          <a:p>
            <a:fld id="{0627342B-5D4D-4C94-9C73-EF0A4F2EF5B5}" type="slidenum">
              <a:rPr lang="en-US" smtClean="0"/>
              <a:t>17</a:t>
            </a:fld>
            <a:endParaRPr lang="en-US"/>
          </a:p>
        </p:txBody>
      </p:sp>
    </p:spTree>
    <p:extLst>
      <p:ext uri="{BB962C8B-B14F-4D97-AF65-F5344CB8AC3E}">
        <p14:creationId xmlns:p14="http://schemas.microsoft.com/office/powerpoint/2010/main" val="792510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Page 2 of the Special Tax Exemption form is related to children and step-children.  If the applicant is a child or step-child under the age of 21, they must indicate yes.  Choosing yes will exempt the applicant from paying Social Security and Medicare taxes until they turn 21 years old.  This exemption cannot be waived.</a:t>
            </a:r>
          </a:p>
          <a:p>
            <a:endParaRPr lang="en-US"/>
          </a:p>
        </p:txBody>
      </p:sp>
      <p:sp>
        <p:nvSpPr>
          <p:cNvPr id="4" name="Slide Number Placeholder 3"/>
          <p:cNvSpPr>
            <a:spLocks noGrp="1"/>
          </p:cNvSpPr>
          <p:nvPr>
            <p:ph type="sldNum" sz="quarter" idx="5"/>
          </p:nvPr>
        </p:nvSpPr>
        <p:spPr/>
        <p:txBody>
          <a:bodyPr/>
          <a:lstStyle/>
          <a:p>
            <a:fld id="{0627342B-5D4D-4C94-9C73-EF0A4F2EF5B5}" type="slidenum">
              <a:rPr lang="en-US" smtClean="0"/>
              <a:t>18</a:t>
            </a:fld>
            <a:endParaRPr lang="en-US"/>
          </a:p>
        </p:txBody>
      </p:sp>
    </p:spTree>
    <p:extLst>
      <p:ext uri="{BB962C8B-B14F-4D97-AF65-F5344CB8AC3E}">
        <p14:creationId xmlns:p14="http://schemas.microsoft.com/office/powerpoint/2010/main" val="2930496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Page 3 of the Special Tax Exemption form is related to all caregivers who share the same legal residence with a participant full time, regardless of relationship to the participant. Choosing yes will exempt the applicant from paying State and Federal taxes.  This exemption can be waived.  If the exemption applies, but the applicant chooses to waive, instruct them to select “yes” and write “waive” on the form, then sign, date and print their full legal name.  The participant employer must also sign, date, and print their full legal name.</a:t>
            </a:r>
          </a:p>
          <a:p>
            <a:endParaRPr lang="en-US"/>
          </a:p>
        </p:txBody>
      </p:sp>
      <p:sp>
        <p:nvSpPr>
          <p:cNvPr id="4" name="Slide Number Placeholder 3"/>
          <p:cNvSpPr>
            <a:spLocks noGrp="1"/>
          </p:cNvSpPr>
          <p:nvPr>
            <p:ph type="sldNum" sz="quarter" idx="5"/>
          </p:nvPr>
        </p:nvSpPr>
        <p:spPr/>
        <p:txBody>
          <a:bodyPr/>
          <a:lstStyle/>
          <a:p>
            <a:fld id="{0627342B-5D4D-4C94-9C73-EF0A4F2EF5B5}" type="slidenum">
              <a:rPr lang="en-US" smtClean="0"/>
              <a:t>19</a:t>
            </a:fld>
            <a:endParaRPr lang="en-US"/>
          </a:p>
        </p:txBody>
      </p:sp>
    </p:spTree>
    <p:extLst>
      <p:ext uri="{BB962C8B-B14F-4D97-AF65-F5344CB8AC3E}">
        <p14:creationId xmlns:p14="http://schemas.microsoft.com/office/powerpoint/2010/main" val="309272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Today I will be reviewing the employee onboarding process, the required documentation, common errors to avoid, our communication process, the clearance process, and the location of helpful forms and resources for your success.</a:t>
            </a:r>
          </a:p>
          <a:p>
            <a:endParaRPr lang="en-US"/>
          </a:p>
        </p:txBody>
      </p:sp>
      <p:sp>
        <p:nvSpPr>
          <p:cNvPr id="4" name="Slide Number Placeholder 3"/>
          <p:cNvSpPr>
            <a:spLocks noGrp="1"/>
          </p:cNvSpPr>
          <p:nvPr>
            <p:ph type="sldNum" sz="quarter" idx="5"/>
          </p:nvPr>
        </p:nvSpPr>
        <p:spPr/>
        <p:txBody>
          <a:bodyPr/>
          <a:lstStyle/>
          <a:p>
            <a:fld id="{0627342B-5D4D-4C94-9C73-EF0A4F2EF5B5}" type="slidenum">
              <a:rPr lang="en-US" smtClean="0"/>
              <a:t>2</a:t>
            </a:fld>
            <a:endParaRPr lang="en-US"/>
          </a:p>
        </p:txBody>
      </p:sp>
    </p:spTree>
    <p:extLst>
      <p:ext uri="{BB962C8B-B14F-4D97-AF65-F5344CB8AC3E}">
        <p14:creationId xmlns:p14="http://schemas.microsoft.com/office/powerpoint/2010/main" val="1899668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Common errors to avoid include…</a:t>
            </a:r>
          </a:p>
          <a:p>
            <a:endParaRPr lang="en-US"/>
          </a:p>
        </p:txBody>
      </p:sp>
      <p:sp>
        <p:nvSpPr>
          <p:cNvPr id="4" name="Slide Number Placeholder 3"/>
          <p:cNvSpPr>
            <a:spLocks noGrp="1"/>
          </p:cNvSpPr>
          <p:nvPr>
            <p:ph type="sldNum" sz="quarter" idx="5"/>
          </p:nvPr>
        </p:nvSpPr>
        <p:spPr/>
        <p:txBody>
          <a:bodyPr/>
          <a:lstStyle/>
          <a:p>
            <a:fld id="{0627342B-5D4D-4C94-9C73-EF0A4F2EF5B5}" type="slidenum">
              <a:rPr lang="en-US" smtClean="0"/>
              <a:t>20</a:t>
            </a:fld>
            <a:endParaRPr lang="en-US"/>
          </a:p>
        </p:txBody>
      </p:sp>
    </p:spTree>
    <p:extLst>
      <p:ext uri="{BB962C8B-B14F-4D97-AF65-F5344CB8AC3E}">
        <p14:creationId xmlns:p14="http://schemas.microsoft.com/office/powerpoint/2010/main" val="636824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Specialist is assigned to each individual new hire packet.  They will provide consistent communication to the participant and their team throughout the entire onboarding process. So, there is only one contact throughout the entire onboarding process.  If the team feels that additional assistance is needed, we encourage you to request a Teams or Zoom meeting to review instructions for completion of the paperwork virtually.  New participants are encouraged to schedule a one-time in-person onboarding meeting for onboarding their first applicant.</a:t>
            </a:r>
          </a:p>
          <a:p>
            <a:endParaRPr lang="en-US"/>
          </a:p>
        </p:txBody>
      </p:sp>
      <p:sp>
        <p:nvSpPr>
          <p:cNvPr id="4" name="Slide Number Placeholder 3"/>
          <p:cNvSpPr>
            <a:spLocks noGrp="1"/>
          </p:cNvSpPr>
          <p:nvPr>
            <p:ph type="sldNum" sz="quarter" idx="5"/>
          </p:nvPr>
        </p:nvSpPr>
        <p:spPr/>
        <p:txBody>
          <a:bodyPr/>
          <a:lstStyle/>
          <a:p>
            <a:fld id="{0627342B-5D4D-4C94-9C73-EF0A4F2EF5B5}" type="slidenum">
              <a:rPr lang="en-US" smtClean="0"/>
              <a:t>22</a:t>
            </a:fld>
            <a:endParaRPr lang="en-US"/>
          </a:p>
        </p:txBody>
      </p:sp>
    </p:spTree>
    <p:extLst>
      <p:ext uri="{BB962C8B-B14F-4D97-AF65-F5344CB8AC3E}">
        <p14:creationId xmlns:p14="http://schemas.microsoft.com/office/powerpoint/2010/main" val="231884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Upon receipt of the new hire packet, we use the Applicant Data &amp; Payroll form to initiate the criminal background process.  A link is sent to the applicant from Paycom, the company we use when processing payroll.  The link expires after 6 days, so it is imperative that the applicant completes and submits the requested information as soon as possible.  We email the participant and their team when the link has been sent to the applicant.  Reminding the applicant to check their email and complete the link will expedite the onboarding process.  </a:t>
            </a:r>
          </a:p>
        </p:txBody>
      </p:sp>
      <p:sp>
        <p:nvSpPr>
          <p:cNvPr id="4" name="Slide Number Placeholder 3"/>
          <p:cNvSpPr>
            <a:spLocks noGrp="1"/>
          </p:cNvSpPr>
          <p:nvPr>
            <p:ph type="sldNum" sz="quarter" idx="5"/>
          </p:nvPr>
        </p:nvSpPr>
        <p:spPr/>
        <p:txBody>
          <a:bodyPr/>
          <a:lstStyle/>
          <a:p>
            <a:fld id="{0627342B-5D4D-4C94-9C73-EF0A4F2EF5B5}" type="slidenum">
              <a:rPr lang="en-US" smtClean="0"/>
              <a:t>23</a:t>
            </a:fld>
            <a:endParaRPr lang="en-US"/>
          </a:p>
        </p:txBody>
      </p:sp>
    </p:spTree>
    <p:extLst>
      <p:ext uri="{BB962C8B-B14F-4D97-AF65-F5344CB8AC3E}">
        <p14:creationId xmlns:p14="http://schemas.microsoft.com/office/powerpoint/2010/main" val="295652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Applicants who apply to work for a minor participant must complete and submit a SEPARATE CPS background application in addition to the routine criminal background..  The application and instructions are located on our website.  The information must be typed and the application must be notarized.  Results can take up to 6 weeks to receive.  It’s essential to start this process as early as possible.</a:t>
            </a:r>
          </a:p>
          <a:p>
            <a:endParaRPr lang="en-US"/>
          </a:p>
        </p:txBody>
      </p:sp>
      <p:sp>
        <p:nvSpPr>
          <p:cNvPr id="4" name="Slide Number Placeholder 3"/>
          <p:cNvSpPr>
            <a:spLocks noGrp="1"/>
          </p:cNvSpPr>
          <p:nvPr>
            <p:ph type="sldNum" sz="quarter" idx="5"/>
          </p:nvPr>
        </p:nvSpPr>
        <p:spPr/>
        <p:txBody>
          <a:bodyPr/>
          <a:lstStyle/>
          <a:p>
            <a:fld id="{0627342B-5D4D-4C94-9C73-EF0A4F2EF5B5}" type="slidenum">
              <a:rPr lang="en-US" smtClean="0"/>
              <a:t>24</a:t>
            </a:fld>
            <a:endParaRPr lang="en-US"/>
          </a:p>
        </p:txBody>
      </p:sp>
    </p:spTree>
    <p:extLst>
      <p:ext uri="{BB962C8B-B14F-4D97-AF65-F5344CB8AC3E}">
        <p14:creationId xmlns:p14="http://schemas.microsoft.com/office/powerpoint/2010/main" val="2803520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Once all new hire paperwork is complete, training certifications are confirmed, and services are started, a written clearance authorization form is issued to the participant and their team by email.  This clearance form includes the official date the employee can start working.  Please note that applicants are not permitted to start working until the clearance authorization form has been received by the participant and their team; once received, the employee can not log hours worked prior to the official start date provided in the clearance form.  We encourage questions and aim to work collaboratively to ensure a seamless onboarding experience.</a:t>
            </a:r>
          </a:p>
          <a:p>
            <a:endParaRPr lang="en-US"/>
          </a:p>
        </p:txBody>
      </p:sp>
      <p:sp>
        <p:nvSpPr>
          <p:cNvPr id="4" name="Slide Number Placeholder 3"/>
          <p:cNvSpPr>
            <a:spLocks noGrp="1"/>
          </p:cNvSpPr>
          <p:nvPr>
            <p:ph type="sldNum" sz="quarter" idx="5"/>
          </p:nvPr>
        </p:nvSpPr>
        <p:spPr/>
        <p:txBody>
          <a:bodyPr/>
          <a:lstStyle/>
          <a:p>
            <a:fld id="{0627342B-5D4D-4C94-9C73-EF0A4F2EF5B5}" type="slidenum">
              <a:rPr lang="en-US" smtClean="0"/>
              <a:t>25</a:t>
            </a:fld>
            <a:endParaRPr lang="en-US"/>
          </a:p>
        </p:txBody>
      </p:sp>
    </p:spTree>
    <p:extLst>
      <p:ext uri="{BB962C8B-B14F-4D97-AF65-F5344CB8AC3E}">
        <p14:creationId xmlns:p14="http://schemas.microsoft.com/office/powerpoint/2010/main" val="1690925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Helpful tools, resources, and forms are located on our website at www.thearccr.org.  I have also included a direct link to the new hire packet as well as the email address to submit all new hire paperwork to.  Turnaround time for processing is 4-6 days, depending upon the length of time it takes to receive the criminal background results and fully completed new hire documents.</a:t>
            </a:r>
          </a:p>
          <a:p>
            <a:endParaRPr lang="en-US"/>
          </a:p>
        </p:txBody>
      </p:sp>
      <p:sp>
        <p:nvSpPr>
          <p:cNvPr id="4" name="Slide Number Placeholder 3"/>
          <p:cNvSpPr>
            <a:spLocks noGrp="1"/>
          </p:cNvSpPr>
          <p:nvPr>
            <p:ph type="sldNum" sz="quarter" idx="5"/>
          </p:nvPr>
        </p:nvSpPr>
        <p:spPr/>
        <p:txBody>
          <a:bodyPr/>
          <a:lstStyle/>
          <a:p>
            <a:fld id="{0627342B-5D4D-4C94-9C73-EF0A4F2EF5B5}" type="slidenum">
              <a:rPr lang="en-US" smtClean="0"/>
              <a:t>26</a:t>
            </a:fld>
            <a:endParaRPr lang="en-US"/>
          </a:p>
        </p:txBody>
      </p:sp>
    </p:spTree>
    <p:extLst>
      <p:ext uri="{BB962C8B-B14F-4D97-AF65-F5344CB8AC3E}">
        <p14:creationId xmlns:p14="http://schemas.microsoft.com/office/powerpoint/2010/main" val="1074258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27342B-5D4D-4C94-9C73-EF0A4F2EF5B5}" type="slidenum">
              <a:rPr lang="en-US" smtClean="0"/>
              <a:t>27</a:t>
            </a:fld>
            <a:endParaRPr lang="en-US"/>
          </a:p>
        </p:txBody>
      </p:sp>
    </p:spTree>
    <p:extLst>
      <p:ext uri="{BB962C8B-B14F-4D97-AF65-F5344CB8AC3E}">
        <p14:creationId xmlns:p14="http://schemas.microsoft.com/office/powerpoint/2010/main" val="284874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essential documents in the New Hire Packet that I’m going to review with you first. All of these forms must be completed and submitted for your New Hire Packet to be considered complete. All of these forms are available on The Arc’s website, the link to which is at the end of this presentation. </a:t>
            </a:r>
          </a:p>
        </p:txBody>
      </p:sp>
      <p:sp>
        <p:nvSpPr>
          <p:cNvPr id="4" name="Slide Number Placeholder 3"/>
          <p:cNvSpPr>
            <a:spLocks noGrp="1"/>
          </p:cNvSpPr>
          <p:nvPr>
            <p:ph type="sldNum" sz="quarter" idx="5"/>
          </p:nvPr>
        </p:nvSpPr>
        <p:spPr/>
        <p:txBody>
          <a:bodyPr/>
          <a:lstStyle/>
          <a:p>
            <a:fld id="{0627342B-5D4D-4C94-9C73-EF0A4F2EF5B5}" type="slidenum">
              <a:rPr lang="en-US" smtClean="0"/>
              <a:t>3</a:t>
            </a:fld>
            <a:endParaRPr lang="en-US"/>
          </a:p>
        </p:txBody>
      </p:sp>
    </p:spTree>
    <p:extLst>
      <p:ext uri="{BB962C8B-B14F-4D97-AF65-F5344CB8AC3E}">
        <p14:creationId xmlns:p14="http://schemas.microsoft.com/office/powerpoint/2010/main" val="4291557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ADPF is the first form in the new hire packet.  Its use is similar to that of a job application.  Page 1 identifies the participant employer, applicant, and certification dates. This form is also used to initiate the criminal background check process.  It’s important to note that copies of CPR, First Aid and Support Broker certifications are required to be submitted with the new hire packet.  Both CPR and First Aid training must be completed with an in-person skills component to be considered compliant.  Virtual skills training is NOT acceptable for CPR or for First Aid.</a:t>
            </a:r>
          </a:p>
          <a:p>
            <a:endParaRPr lang="en-US"/>
          </a:p>
        </p:txBody>
      </p:sp>
      <p:sp>
        <p:nvSpPr>
          <p:cNvPr id="4" name="Slide Number Placeholder 3"/>
          <p:cNvSpPr>
            <a:spLocks noGrp="1"/>
          </p:cNvSpPr>
          <p:nvPr>
            <p:ph type="sldNum" sz="quarter" idx="5"/>
          </p:nvPr>
        </p:nvSpPr>
        <p:spPr/>
        <p:txBody>
          <a:bodyPr/>
          <a:lstStyle/>
          <a:p>
            <a:fld id="{0627342B-5D4D-4C94-9C73-EF0A4F2EF5B5}" type="slidenum">
              <a:rPr lang="en-US" smtClean="0"/>
              <a:t>4</a:t>
            </a:fld>
            <a:endParaRPr lang="en-US"/>
          </a:p>
        </p:txBody>
      </p:sp>
    </p:spTree>
    <p:extLst>
      <p:ext uri="{BB962C8B-B14F-4D97-AF65-F5344CB8AC3E}">
        <p14:creationId xmlns:p14="http://schemas.microsoft.com/office/powerpoint/2010/main" val="391985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Page 2 of the ADPF identifies service codes and pay rates. Common errors include missing / incomplete full legal names, missing signatures, illegible email addresses, and unclear service codes / rates.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Requested rates must be included in the budget and can not exceed approved amounts. Rates and service codes must also match the Family as Staff form.  </a:t>
            </a:r>
            <a:r>
              <a:rPr lang="en-US"/>
              <a:t>We recommend including service codes such as holidays and paid time off – at the time of application.  </a:t>
            </a:r>
          </a:p>
          <a:p>
            <a:endParaRPr lang="en-US"/>
          </a:p>
        </p:txBody>
      </p:sp>
      <p:sp>
        <p:nvSpPr>
          <p:cNvPr id="4" name="Slide Number Placeholder 3"/>
          <p:cNvSpPr>
            <a:spLocks noGrp="1"/>
          </p:cNvSpPr>
          <p:nvPr>
            <p:ph type="sldNum" sz="quarter" idx="5"/>
          </p:nvPr>
        </p:nvSpPr>
        <p:spPr/>
        <p:txBody>
          <a:bodyPr/>
          <a:lstStyle/>
          <a:p>
            <a:fld id="{0627342B-5D4D-4C94-9C73-EF0A4F2EF5B5}" type="slidenum">
              <a:rPr lang="en-US" smtClean="0"/>
              <a:t>5</a:t>
            </a:fld>
            <a:endParaRPr lang="en-US"/>
          </a:p>
        </p:txBody>
      </p:sp>
    </p:spTree>
    <p:extLst>
      <p:ext uri="{BB962C8B-B14F-4D97-AF65-F5344CB8AC3E}">
        <p14:creationId xmlns:p14="http://schemas.microsoft.com/office/powerpoint/2010/main" val="4063441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Section 1 of the I-9 form is to be completed, signed and dated by the applicant.  Section 2 is to be completed by the participant employer.  It is not mandatory to submit copies of applicant identification, however a standard procedure must be established by the participant employer to ensure consistent business practices.  What does this mean?  If you require copies of identification for one applicant, you must require it for all applicants.  Page 1 must be signed and dated by both the applicant and participant employer.  Please leave the First Day of Employment blank..  This date will be established once clearance to start working is submitted to the team. </a:t>
            </a:r>
          </a:p>
        </p:txBody>
      </p:sp>
      <p:sp>
        <p:nvSpPr>
          <p:cNvPr id="4" name="Slide Number Placeholder 3"/>
          <p:cNvSpPr>
            <a:spLocks noGrp="1"/>
          </p:cNvSpPr>
          <p:nvPr>
            <p:ph type="sldNum" sz="quarter" idx="5"/>
          </p:nvPr>
        </p:nvSpPr>
        <p:spPr/>
        <p:txBody>
          <a:bodyPr/>
          <a:lstStyle/>
          <a:p>
            <a:fld id="{0627342B-5D4D-4C94-9C73-EF0A4F2EF5B5}" type="slidenum">
              <a:rPr lang="en-US" smtClean="0"/>
              <a:t>6</a:t>
            </a:fld>
            <a:endParaRPr lang="en-US"/>
          </a:p>
        </p:txBody>
      </p:sp>
    </p:spTree>
    <p:extLst>
      <p:ext uri="{BB962C8B-B14F-4D97-AF65-F5344CB8AC3E}">
        <p14:creationId xmlns:p14="http://schemas.microsoft.com/office/powerpoint/2010/main" val="231217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Common errors in section 1 to avoid include…</a:t>
            </a:r>
          </a:p>
        </p:txBody>
      </p:sp>
      <p:sp>
        <p:nvSpPr>
          <p:cNvPr id="4" name="Slide Number Placeholder 3"/>
          <p:cNvSpPr>
            <a:spLocks noGrp="1"/>
          </p:cNvSpPr>
          <p:nvPr>
            <p:ph type="sldNum" sz="quarter" idx="5"/>
          </p:nvPr>
        </p:nvSpPr>
        <p:spPr/>
        <p:txBody>
          <a:bodyPr/>
          <a:lstStyle/>
          <a:p>
            <a:fld id="{0627342B-5D4D-4C94-9C73-EF0A4F2EF5B5}" type="slidenum">
              <a:rPr lang="en-US" smtClean="0"/>
              <a:t>7</a:t>
            </a:fld>
            <a:endParaRPr lang="en-US"/>
          </a:p>
        </p:txBody>
      </p:sp>
    </p:spTree>
    <p:extLst>
      <p:ext uri="{BB962C8B-B14F-4D97-AF65-F5344CB8AC3E}">
        <p14:creationId xmlns:p14="http://schemas.microsoft.com/office/powerpoint/2010/main" val="397022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Common errors in section 2 to avoid include…</a:t>
            </a:r>
          </a:p>
        </p:txBody>
      </p:sp>
      <p:sp>
        <p:nvSpPr>
          <p:cNvPr id="4" name="Slide Number Placeholder 3"/>
          <p:cNvSpPr>
            <a:spLocks noGrp="1"/>
          </p:cNvSpPr>
          <p:nvPr>
            <p:ph type="sldNum" sz="quarter" idx="5"/>
          </p:nvPr>
        </p:nvSpPr>
        <p:spPr/>
        <p:txBody>
          <a:bodyPr/>
          <a:lstStyle/>
          <a:p>
            <a:fld id="{0627342B-5D4D-4C94-9C73-EF0A4F2EF5B5}" type="slidenum">
              <a:rPr lang="en-US" smtClean="0"/>
              <a:t>8</a:t>
            </a:fld>
            <a:endParaRPr lang="en-US"/>
          </a:p>
        </p:txBody>
      </p:sp>
    </p:spTree>
    <p:extLst>
      <p:ext uri="{BB962C8B-B14F-4D97-AF65-F5344CB8AC3E}">
        <p14:creationId xmlns:p14="http://schemas.microsoft.com/office/powerpoint/2010/main" val="1841361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successfully complete the W-4 form, the applicant is responsible for entering their full legal name, SSN, complete home address, and selecting their marital status.  If an applicant wishes to claim dependents, the instructions direct them to enter $2,000 per child under age 17 and $500 for each adult dependent.  Both the applicant and participant employer must complete the bottom of the form.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Please note:  We are not Tax Advisors and as such we do not provide tax guidance.  We recommend that applicants seek guidance from their Tax Advisor if they are unsure how to complete this form. </a:t>
            </a:r>
            <a:endParaRPr lang="en-US"/>
          </a:p>
        </p:txBody>
      </p:sp>
      <p:sp>
        <p:nvSpPr>
          <p:cNvPr id="4" name="Slide Number Placeholder 3"/>
          <p:cNvSpPr>
            <a:spLocks noGrp="1"/>
          </p:cNvSpPr>
          <p:nvPr>
            <p:ph type="sldNum" sz="quarter" idx="5"/>
          </p:nvPr>
        </p:nvSpPr>
        <p:spPr/>
        <p:txBody>
          <a:bodyPr/>
          <a:lstStyle/>
          <a:p>
            <a:fld id="{0627342B-5D4D-4C94-9C73-EF0A4F2EF5B5}" type="slidenum">
              <a:rPr lang="en-US" smtClean="0"/>
              <a:t>9</a:t>
            </a:fld>
            <a:endParaRPr lang="en-US"/>
          </a:p>
        </p:txBody>
      </p:sp>
    </p:spTree>
    <p:extLst>
      <p:ext uri="{BB962C8B-B14F-4D97-AF65-F5344CB8AC3E}">
        <p14:creationId xmlns:p14="http://schemas.microsoft.com/office/powerpoint/2010/main" val="3694566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1870-ABFE-A84B-8E09-BC79304BB9FF}"/>
              </a:ext>
            </a:extLst>
          </p:cNvPr>
          <p:cNvSpPr>
            <a:spLocks noGrp="1"/>
          </p:cNvSpPr>
          <p:nvPr>
            <p:ph type="ctrTitle" hasCustomPrompt="1"/>
          </p:nvPr>
        </p:nvSpPr>
        <p:spPr>
          <a:xfrm>
            <a:off x="1524000" y="1122363"/>
            <a:ext cx="9144000" cy="2387600"/>
          </a:xfrm>
        </p:spPr>
        <p:txBody>
          <a:bodyPr anchor="b"/>
          <a:lstStyle>
            <a:lvl1pPr algn="ctr">
              <a:defRPr sz="6000" b="1" i="1">
                <a:solidFill>
                  <a:srgbClr val="F47A20"/>
                </a:solidFill>
                <a:latin typeface="Stone Sans Semibold" pitchFamily="2" charset="0"/>
              </a:defRPr>
            </a:lvl1pPr>
          </a:lstStyle>
          <a:p>
            <a:r>
              <a:rPr lang="en-US"/>
              <a:t>Click to Edit Title</a:t>
            </a:r>
          </a:p>
        </p:txBody>
      </p:sp>
      <p:sp>
        <p:nvSpPr>
          <p:cNvPr id="3" name="Subtitle 2">
            <a:extLst>
              <a:ext uri="{FF2B5EF4-FFF2-40B4-BE49-F238E27FC236}">
                <a16:creationId xmlns:a16="http://schemas.microsoft.com/office/drawing/2014/main" id="{6E937630-9E61-B843-BEDA-2DBE05E5EDD9}"/>
              </a:ext>
            </a:extLst>
          </p:cNvPr>
          <p:cNvSpPr>
            <a:spLocks noGrp="1"/>
          </p:cNvSpPr>
          <p:nvPr>
            <p:ph type="subTitle" idx="1" hasCustomPrompt="1"/>
          </p:nvPr>
        </p:nvSpPr>
        <p:spPr>
          <a:xfrm>
            <a:off x="1524000" y="3602038"/>
            <a:ext cx="9144000" cy="1655762"/>
          </a:xfrm>
        </p:spPr>
        <p:txBody>
          <a:bodyPr/>
          <a:lstStyle>
            <a:lvl1pPr marL="0" indent="0" algn="ctr">
              <a:buNone/>
              <a:defRPr sz="2400" b="0" i="0">
                <a:solidFill>
                  <a:schemeClr val="tx1">
                    <a:lumMod val="65000"/>
                    <a:lumOff val="35000"/>
                  </a:schemeClr>
                </a:solidFill>
                <a:latin typeface="Stone Sans"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descr="Logo&#10;&#10;Description automatically generated">
            <a:extLst>
              <a:ext uri="{FF2B5EF4-FFF2-40B4-BE49-F238E27FC236}">
                <a16:creationId xmlns:a16="http://schemas.microsoft.com/office/drawing/2014/main" id="{ED63081C-C13F-48A8-B949-15ABD16A4C4C}"/>
              </a:ext>
            </a:extLst>
          </p:cNvPr>
          <p:cNvPicPr>
            <a:picLocks noChangeAspect="1"/>
          </p:cNvPicPr>
          <p:nvPr userDrawn="1"/>
        </p:nvPicPr>
        <p:blipFill>
          <a:blip r:embed="rId3"/>
          <a:stretch>
            <a:fillRect/>
          </a:stretch>
        </p:blipFill>
        <p:spPr>
          <a:xfrm>
            <a:off x="9670466" y="108218"/>
            <a:ext cx="2177837" cy="1546264"/>
          </a:xfrm>
          <a:prstGeom prst="rect">
            <a:avLst/>
          </a:prstGeom>
        </p:spPr>
      </p:pic>
    </p:spTree>
    <p:extLst>
      <p:ext uri="{BB962C8B-B14F-4D97-AF65-F5344CB8AC3E}">
        <p14:creationId xmlns:p14="http://schemas.microsoft.com/office/powerpoint/2010/main" val="1069472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09D5AB6-9DDC-D244-890A-43471790EFEC}"/>
              </a:ext>
            </a:extLst>
          </p:cNvPr>
          <p:cNvSpPr>
            <a:spLocks noGrp="1"/>
          </p:cNvSpPr>
          <p:nvPr>
            <p:ph type="pic" idx="1"/>
          </p:nvPr>
        </p:nvSpPr>
        <p:spPr>
          <a:xfrm>
            <a:off x="0" y="1"/>
            <a:ext cx="6470822" cy="6857999"/>
          </a:xfrm>
        </p:spPr>
        <p:txBody>
          <a:bodyPr/>
          <a:lstStyle>
            <a:lvl1pPr marL="0" indent="0">
              <a:buNone/>
              <a:defRPr sz="3200">
                <a:latin typeface="Trebuchet MS" panose="020B06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descr="Logo&#10;&#10;Description automatically generated">
            <a:extLst>
              <a:ext uri="{FF2B5EF4-FFF2-40B4-BE49-F238E27FC236}">
                <a16:creationId xmlns:a16="http://schemas.microsoft.com/office/drawing/2014/main" id="{E759402B-7A2C-4F27-A82B-87C57D8F2154}"/>
              </a:ext>
            </a:extLst>
          </p:cNvPr>
          <p:cNvPicPr>
            <a:picLocks noChangeAspect="1"/>
          </p:cNvPicPr>
          <p:nvPr userDrawn="1"/>
        </p:nvPicPr>
        <p:blipFill>
          <a:blip r:embed="rId3"/>
          <a:stretch>
            <a:fillRect/>
          </a:stretch>
        </p:blipFill>
        <p:spPr>
          <a:xfrm>
            <a:off x="9642755" y="5095856"/>
            <a:ext cx="2177837" cy="1546264"/>
          </a:xfrm>
          <a:prstGeom prst="rect">
            <a:avLst/>
          </a:prstGeom>
        </p:spPr>
      </p:pic>
      <p:sp>
        <p:nvSpPr>
          <p:cNvPr id="11" name="Title 1">
            <a:extLst>
              <a:ext uri="{FF2B5EF4-FFF2-40B4-BE49-F238E27FC236}">
                <a16:creationId xmlns:a16="http://schemas.microsoft.com/office/drawing/2014/main" id="{8DF19C11-04FC-4553-BC2D-2D7F7F885CF3}"/>
              </a:ext>
            </a:extLst>
          </p:cNvPr>
          <p:cNvSpPr>
            <a:spLocks noGrp="1"/>
          </p:cNvSpPr>
          <p:nvPr>
            <p:ph type="title"/>
          </p:nvPr>
        </p:nvSpPr>
        <p:spPr>
          <a:xfrm>
            <a:off x="6883750" y="669637"/>
            <a:ext cx="4813880" cy="1600200"/>
          </a:xfrm>
        </p:spPr>
        <p:txBody>
          <a:bodyPr anchor="b">
            <a:normAutofit/>
          </a:bodyPr>
          <a:lstStyle>
            <a:lvl1pPr>
              <a:defRPr sz="4000" b="1" i="1">
                <a:solidFill>
                  <a:srgbClr val="F47A20"/>
                </a:solidFill>
                <a:latin typeface="Stone Sans Semibold" pitchFamily="2" charset="0"/>
              </a:defRPr>
            </a:lvl1pPr>
          </a:lstStyle>
          <a:p>
            <a:r>
              <a:rPr lang="en-US"/>
              <a:t>Click to edit Master title style</a:t>
            </a:r>
          </a:p>
        </p:txBody>
      </p:sp>
      <p:sp>
        <p:nvSpPr>
          <p:cNvPr id="12" name="Text Placeholder 3">
            <a:extLst>
              <a:ext uri="{FF2B5EF4-FFF2-40B4-BE49-F238E27FC236}">
                <a16:creationId xmlns:a16="http://schemas.microsoft.com/office/drawing/2014/main" id="{546CDAC6-AA58-4F0B-8B23-017F7517B5CE}"/>
              </a:ext>
            </a:extLst>
          </p:cNvPr>
          <p:cNvSpPr>
            <a:spLocks noGrp="1"/>
          </p:cNvSpPr>
          <p:nvPr>
            <p:ph type="body" sz="half" idx="2"/>
          </p:nvPr>
        </p:nvSpPr>
        <p:spPr>
          <a:xfrm>
            <a:off x="6894051" y="2546927"/>
            <a:ext cx="4813880" cy="3811588"/>
          </a:xfrm>
        </p:spPr>
        <p:txBody>
          <a:bodyPr>
            <a:normAutofit/>
          </a:bodyPr>
          <a:lstStyle>
            <a:lvl1pPr marL="0" indent="0">
              <a:buNone/>
              <a:defRPr sz="2800" b="0" i="0">
                <a:solidFill>
                  <a:schemeClr val="tx1">
                    <a:lumMod val="75000"/>
                    <a:lumOff val="25000"/>
                  </a:schemeClr>
                </a:solidFill>
                <a:latin typeface="Trebuchet MS" panose="020B06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72139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09D5AB6-9DDC-D244-890A-43471790EFEC}"/>
              </a:ext>
            </a:extLst>
          </p:cNvPr>
          <p:cNvSpPr>
            <a:spLocks noGrp="1"/>
          </p:cNvSpPr>
          <p:nvPr>
            <p:ph type="pic" idx="1"/>
          </p:nvPr>
        </p:nvSpPr>
        <p:spPr>
          <a:xfrm>
            <a:off x="5185317" y="1"/>
            <a:ext cx="7006683" cy="6857999"/>
          </a:xfrm>
        </p:spPr>
        <p:txBody>
          <a:bodyPr/>
          <a:lstStyle>
            <a:lvl1pPr marL="0" indent="0">
              <a:buNone/>
              <a:defRPr sz="3200">
                <a:latin typeface="Trebuchet MS" panose="020B0603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9AD808FE-17FF-0841-AC65-807417A605A5}"/>
              </a:ext>
            </a:extLst>
          </p:cNvPr>
          <p:cNvSpPr>
            <a:spLocks noGrp="1"/>
          </p:cNvSpPr>
          <p:nvPr>
            <p:ph type="title"/>
          </p:nvPr>
        </p:nvSpPr>
        <p:spPr>
          <a:xfrm>
            <a:off x="839788" y="457200"/>
            <a:ext cx="3932237" cy="1600200"/>
          </a:xfrm>
        </p:spPr>
        <p:txBody>
          <a:bodyPr anchor="b">
            <a:normAutofit/>
          </a:bodyPr>
          <a:lstStyle>
            <a:lvl1pPr>
              <a:defRPr sz="4000" b="1" i="1">
                <a:solidFill>
                  <a:srgbClr val="F47A20"/>
                </a:solidFill>
                <a:latin typeface="Stone Sans Semibold" pitchFamily="2" charset="0"/>
              </a:defRPr>
            </a:lvl1pPr>
          </a:lstStyle>
          <a:p>
            <a:r>
              <a:rPr lang="en-US"/>
              <a:t>Click to edit Master title style</a:t>
            </a:r>
          </a:p>
        </p:txBody>
      </p:sp>
      <p:sp>
        <p:nvSpPr>
          <p:cNvPr id="4" name="Text Placeholder 3">
            <a:extLst>
              <a:ext uri="{FF2B5EF4-FFF2-40B4-BE49-F238E27FC236}">
                <a16:creationId xmlns:a16="http://schemas.microsoft.com/office/drawing/2014/main" id="{C0A6619E-EE2C-E84D-9339-9481AEB43479}"/>
              </a:ext>
            </a:extLst>
          </p:cNvPr>
          <p:cNvSpPr>
            <a:spLocks noGrp="1"/>
          </p:cNvSpPr>
          <p:nvPr>
            <p:ph type="body" sz="half" idx="2"/>
          </p:nvPr>
        </p:nvSpPr>
        <p:spPr>
          <a:xfrm>
            <a:off x="839788" y="2057400"/>
            <a:ext cx="3932237" cy="3811588"/>
          </a:xfrm>
        </p:spPr>
        <p:txBody>
          <a:bodyPr>
            <a:normAutofit/>
          </a:bodyPr>
          <a:lstStyle>
            <a:lvl1pPr marL="0" indent="0">
              <a:buNone/>
              <a:defRPr sz="2800" b="0" i="0">
                <a:solidFill>
                  <a:schemeClr val="tx1">
                    <a:lumMod val="75000"/>
                    <a:lumOff val="25000"/>
                  </a:schemeClr>
                </a:solidFill>
                <a:latin typeface="Trebuchet MS" panose="020B0603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descr="Logo&#10;&#10;Description automatically generated">
            <a:extLst>
              <a:ext uri="{FF2B5EF4-FFF2-40B4-BE49-F238E27FC236}">
                <a16:creationId xmlns:a16="http://schemas.microsoft.com/office/drawing/2014/main" id="{9CBA2EC8-E57C-4AC1-9C66-B085194B38C8}"/>
              </a:ext>
            </a:extLst>
          </p:cNvPr>
          <p:cNvPicPr>
            <a:picLocks noChangeAspect="1"/>
          </p:cNvPicPr>
          <p:nvPr userDrawn="1"/>
        </p:nvPicPr>
        <p:blipFill>
          <a:blip r:embed="rId2"/>
          <a:stretch>
            <a:fillRect/>
          </a:stretch>
        </p:blipFill>
        <p:spPr>
          <a:xfrm>
            <a:off x="9642755" y="5095856"/>
            <a:ext cx="2177837" cy="1546264"/>
          </a:xfrm>
          <a:prstGeom prst="rect">
            <a:avLst/>
          </a:prstGeom>
        </p:spPr>
      </p:pic>
    </p:spTree>
    <p:extLst>
      <p:ext uri="{BB962C8B-B14F-4D97-AF65-F5344CB8AC3E}">
        <p14:creationId xmlns:p14="http://schemas.microsoft.com/office/powerpoint/2010/main" val="341557604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CE89479-C359-4348-A1BF-042DF89EC96B}"/>
              </a:ext>
            </a:extLst>
          </p:cNvPr>
          <p:cNvPicPr>
            <a:picLocks noChangeAspect="1"/>
          </p:cNvPicPr>
          <p:nvPr userDrawn="1"/>
        </p:nvPicPr>
        <p:blipFill>
          <a:blip r:embed="rId2"/>
          <a:srcRect/>
          <a:stretch/>
        </p:blipFill>
        <p:spPr>
          <a:xfrm>
            <a:off x="41565" y="0"/>
            <a:ext cx="12192000" cy="6858000"/>
          </a:xfrm>
          <a:prstGeom prst="rect">
            <a:avLst/>
          </a:prstGeom>
        </p:spPr>
      </p:pic>
      <p:sp>
        <p:nvSpPr>
          <p:cNvPr id="16" name="Title 1">
            <a:extLst>
              <a:ext uri="{FF2B5EF4-FFF2-40B4-BE49-F238E27FC236}">
                <a16:creationId xmlns:a16="http://schemas.microsoft.com/office/drawing/2014/main" id="{A216684C-1F88-114A-9160-A86EA9B4BB60}"/>
              </a:ext>
            </a:extLst>
          </p:cNvPr>
          <p:cNvSpPr txBox="1">
            <a:spLocks/>
          </p:cNvSpPr>
          <p:nvPr userDrawn="1"/>
        </p:nvSpPr>
        <p:spPr>
          <a:xfrm>
            <a:off x="388262" y="222421"/>
            <a:ext cx="11320913" cy="1226829"/>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i="1" kern="1200">
                <a:solidFill>
                  <a:srgbClr val="F47A20"/>
                </a:solidFill>
                <a:latin typeface="+mj-lt"/>
                <a:ea typeface="+mj-ea"/>
                <a:cs typeface="+mj-cs"/>
              </a:defRPr>
            </a:lvl1pPr>
          </a:lstStyle>
          <a:p>
            <a:pPr algn="ctr"/>
            <a:r>
              <a:rPr lang="en-US" b="1" i="1">
                <a:latin typeface="Stone Sans Semibold" pitchFamily="2" charset="0"/>
              </a:rPr>
              <a:t>Timeline</a:t>
            </a:r>
          </a:p>
        </p:txBody>
      </p:sp>
      <p:sp>
        <p:nvSpPr>
          <p:cNvPr id="17" name="Content Placeholder 2">
            <a:extLst>
              <a:ext uri="{FF2B5EF4-FFF2-40B4-BE49-F238E27FC236}">
                <a16:creationId xmlns:a16="http://schemas.microsoft.com/office/drawing/2014/main" id="{ABEA23BB-FFAC-514C-A157-2670838BE086}"/>
              </a:ext>
            </a:extLst>
          </p:cNvPr>
          <p:cNvSpPr txBox="1">
            <a:spLocks/>
          </p:cNvSpPr>
          <p:nvPr userDrawn="1"/>
        </p:nvSpPr>
        <p:spPr>
          <a:xfrm>
            <a:off x="316138" y="3997742"/>
            <a:ext cx="1163414" cy="10986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a:solidFill>
                  <a:schemeClr val="tx1"/>
                </a:solidFill>
                <a:latin typeface="Stone Sans" pitchFamily="2" charset="0"/>
              </a:rPr>
              <a:t>The Arc was founded in Anne Arundel County.</a:t>
            </a:r>
          </a:p>
        </p:txBody>
      </p:sp>
      <p:sp>
        <p:nvSpPr>
          <p:cNvPr id="18" name="Content Placeholder 2">
            <a:extLst>
              <a:ext uri="{FF2B5EF4-FFF2-40B4-BE49-F238E27FC236}">
                <a16:creationId xmlns:a16="http://schemas.microsoft.com/office/drawing/2014/main" id="{FB2BD9F5-07C9-794A-8531-4E680393310D}"/>
              </a:ext>
            </a:extLst>
          </p:cNvPr>
          <p:cNvSpPr txBox="1">
            <a:spLocks/>
          </p:cNvSpPr>
          <p:nvPr userDrawn="1"/>
        </p:nvSpPr>
        <p:spPr>
          <a:xfrm>
            <a:off x="1873248" y="2014780"/>
            <a:ext cx="1155964" cy="6739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a:solidFill>
                  <a:schemeClr val="tx1"/>
                </a:solidFill>
                <a:latin typeface="Stone Sans" pitchFamily="2" charset="0"/>
              </a:rPr>
              <a:t>The Arc establishes Residential Homes, Inc.</a:t>
            </a:r>
          </a:p>
        </p:txBody>
      </p:sp>
      <p:sp>
        <p:nvSpPr>
          <p:cNvPr id="19" name="Content Placeholder 2">
            <a:extLst>
              <a:ext uri="{FF2B5EF4-FFF2-40B4-BE49-F238E27FC236}">
                <a16:creationId xmlns:a16="http://schemas.microsoft.com/office/drawing/2014/main" id="{8164F20E-9826-B240-BE7F-F33B830FDAC2}"/>
              </a:ext>
            </a:extLst>
          </p:cNvPr>
          <p:cNvSpPr txBox="1">
            <a:spLocks/>
          </p:cNvSpPr>
          <p:nvPr userDrawn="1"/>
        </p:nvSpPr>
        <p:spPr>
          <a:xfrm>
            <a:off x="4662241" y="1191492"/>
            <a:ext cx="1447614" cy="149722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a:solidFill>
                  <a:schemeClr val="tx1"/>
                </a:solidFill>
                <a:latin typeface="Stone Sans" pitchFamily="2" charset="0"/>
              </a:rPr>
              <a:t>Alternative Living, Inc. merges with The Arc of Anne Arundel to create a stronger, more unified agency. Kate Rollason becomes the Executive Director of the combined organization.</a:t>
            </a:r>
          </a:p>
        </p:txBody>
      </p:sp>
      <p:sp>
        <p:nvSpPr>
          <p:cNvPr id="20" name="Content Placeholder 2">
            <a:extLst>
              <a:ext uri="{FF2B5EF4-FFF2-40B4-BE49-F238E27FC236}">
                <a16:creationId xmlns:a16="http://schemas.microsoft.com/office/drawing/2014/main" id="{148ADFF8-9DB8-1147-AC68-040F14A1884C}"/>
              </a:ext>
            </a:extLst>
          </p:cNvPr>
          <p:cNvSpPr txBox="1">
            <a:spLocks/>
          </p:cNvSpPr>
          <p:nvPr userDrawn="1"/>
        </p:nvSpPr>
        <p:spPr>
          <a:xfrm>
            <a:off x="3200401" y="4013650"/>
            <a:ext cx="1309070" cy="14727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a:solidFill>
                  <a:schemeClr val="tx1"/>
                </a:solidFill>
                <a:latin typeface="Stone Sans" pitchFamily="2" charset="0"/>
              </a:rPr>
              <a:t>With support from Maryland’s Developmental Disability Administration (DDA), The Arc expands Family and Individual Support Services.</a:t>
            </a:r>
          </a:p>
        </p:txBody>
      </p:sp>
      <p:sp>
        <p:nvSpPr>
          <p:cNvPr id="21" name="Content Placeholder 2">
            <a:extLst>
              <a:ext uri="{FF2B5EF4-FFF2-40B4-BE49-F238E27FC236}">
                <a16:creationId xmlns:a16="http://schemas.microsoft.com/office/drawing/2014/main" id="{1D3BC1BF-20C4-1E4B-B929-9DA2C32B7FEA}"/>
              </a:ext>
            </a:extLst>
          </p:cNvPr>
          <p:cNvSpPr txBox="1">
            <a:spLocks/>
          </p:cNvSpPr>
          <p:nvPr userDrawn="1"/>
        </p:nvSpPr>
        <p:spPr>
          <a:xfrm>
            <a:off x="6137565" y="4013650"/>
            <a:ext cx="1309070" cy="14727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a:solidFill>
                  <a:schemeClr val="tx1"/>
                </a:solidFill>
                <a:latin typeface="Stone Sans" pitchFamily="2" charset="0"/>
              </a:rPr>
              <a:t>The Arc of Anne Arundel County opens its Eastern Shore Regional Office. In 2007, </a:t>
            </a:r>
            <a:br>
              <a:rPr lang="en-US" sz="1000">
                <a:solidFill>
                  <a:schemeClr val="tx1"/>
                </a:solidFill>
                <a:latin typeface="Stone Sans" pitchFamily="2" charset="0"/>
              </a:rPr>
            </a:br>
            <a:r>
              <a:rPr lang="en-US" sz="1000">
                <a:solidFill>
                  <a:schemeClr val="tx1"/>
                </a:solidFill>
                <a:latin typeface="Stone Sans" pitchFamily="2" charset="0"/>
              </a:rPr>
              <a:t>the organization formally changes its name to The Arc of the Central Chesapeake Region.</a:t>
            </a:r>
          </a:p>
        </p:txBody>
      </p:sp>
      <p:sp>
        <p:nvSpPr>
          <p:cNvPr id="22" name="Content Placeholder 2">
            <a:extLst>
              <a:ext uri="{FF2B5EF4-FFF2-40B4-BE49-F238E27FC236}">
                <a16:creationId xmlns:a16="http://schemas.microsoft.com/office/drawing/2014/main" id="{CB90796F-34B3-D94A-8890-6385E208DE07}"/>
              </a:ext>
            </a:extLst>
          </p:cNvPr>
          <p:cNvSpPr txBox="1">
            <a:spLocks/>
          </p:cNvSpPr>
          <p:nvPr userDrawn="1"/>
        </p:nvSpPr>
        <p:spPr>
          <a:xfrm>
            <a:off x="7696390" y="1880076"/>
            <a:ext cx="1184378" cy="149722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a:solidFill>
                  <a:schemeClr val="tx1"/>
                </a:solidFill>
                <a:latin typeface="Stone Sans" pitchFamily="2" charset="0"/>
              </a:rPr>
              <a:t>The Arc starts The Family Fund Grant Program for Children with Disabilities.</a:t>
            </a:r>
          </a:p>
        </p:txBody>
      </p:sp>
      <p:sp>
        <p:nvSpPr>
          <p:cNvPr id="23" name="Content Placeholder 2">
            <a:extLst>
              <a:ext uri="{FF2B5EF4-FFF2-40B4-BE49-F238E27FC236}">
                <a16:creationId xmlns:a16="http://schemas.microsoft.com/office/drawing/2014/main" id="{A180A308-BFAE-6E46-81AB-01AE69F7EBB7}"/>
              </a:ext>
            </a:extLst>
          </p:cNvPr>
          <p:cNvSpPr txBox="1">
            <a:spLocks/>
          </p:cNvSpPr>
          <p:nvPr userDrawn="1"/>
        </p:nvSpPr>
        <p:spPr>
          <a:xfrm>
            <a:off x="8991601" y="4013650"/>
            <a:ext cx="1309070" cy="14727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000">
                <a:solidFill>
                  <a:schemeClr val="tx1"/>
                </a:solidFill>
                <a:latin typeface="Stone Sans" pitchFamily="2" charset="0"/>
              </a:rPr>
              <a:t>The Arc moves its new headquarters to 1328-1332 Donald Avenue in Severn. The Arc expands its outreach to the Mid-Shore </a:t>
            </a:r>
            <a:br>
              <a:rPr lang="en-US" sz="1000">
                <a:solidFill>
                  <a:schemeClr val="tx1"/>
                </a:solidFill>
                <a:latin typeface="Stone Sans" pitchFamily="2" charset="0"/>
              </a:rPr>
            </a:br>
            <a:r>
              <a:rPr lang="en-US" sz="1000">
                <a:solidFill>
                  <a:schemeClr val="tx1"/>
                </a:solidFill>
                <a:latin typeface="Stone Sans" pitchFamily="2" charset="0"/>
              </a:rPr>
              <a:t>in Maryland.</a:t>
            </a:r>
          </a:p>
        </p:txBody>
      </p:sp>
    </p:spTree>
    <p:extLst>
      <p:ext uri="{BB962C8B-B14F-4D97-AF65-F5344CB8AC3E}">
        <p14:creationId xmlns:p14="http://schemas.microsoft.com/office/powerpoint/2010/main" val="4281036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C663E-3DE5-CA41-AE27-E78A7B269D23}"/>
              </a:ext>
            </a:extLst>
          </p:cNvPr>
          <p:cNvSpPr>
            <a:spLocks noGrp="1"/>
          </p:cNvSpPr>
          <p:nvPr>
            <p:ph type="title"/>
          </p:nvPr>
        </p:nvSpPr>
        <p:spPr/>
        <p:txBody>
          <a:bodyPr/>
          <a:lstStyle>
            <a:lvl1pPr>
              <a:defRPr b="1" i="1">
                <a:solidFill>
                  <a:srgbClr val="F47A20"/>
                </a:solidFill>
                <a:latin typeface="Stone Sans Semibold"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2DF3DD2-2F89-964A-905C-3C1463436E3E}"/>
              </a:ext>
            </a:extLst>
          </p:cNvPr>
          <p:cNvSpPr>
            <a:spLocks noGrp="1"/>
          </p:cNvSpPr>
          <p:nvPr>
            <p:ph idx="1"/>
          </p:nvPr>
        </p:nvSpPr>
        <p:spPr/>
        <p:txBody>
          <a:bodyPr/>
          <a:lstStyle>
            <a:lvl1pPr>
              <a:defRPr b="0" i="0">
                <a:latin typeface="Trebuchet MS" panose="020B0603020202020204" pitchFamily="34" charset="0"/>
              </a:defRPr>
            </a:lvl1pPr>
            <a:lvl2pPr>
              <a:defRPr b="0" i="0">
                <a:latin typeface="Trebuchet MS" panose="020B0603020202020204" pitchFamily="34" charset="0"/>
              </a:defRPr>
            </a:lvl2pPr>
            <a:lvl3pPr>
              <a:defRPr b="0" i="0">
                <a:latin typeface="Trebuchet MS" panose="020B0603020202020204" pitchFamily="34" charset="0"/>
              </a:defRPr>
            </a:lvl3pPr>
            <a:lvl4pPr>
              <a:defRPr b="0" i="0">
                <a:latin typeface="Trebuchet MS" panose="020B0603020202020204" pitchFamily="34" charset="0"/>
              </a:defRPr>
            </a:lvl4pPr>
            <a:lvl5pPr>
              <a:defRPr b="0" i="0">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10;&#10;Description automatically generated">
            <a:extLst>
              <a:ext uri="{FF2B5EF4-FFF2-40B4-BE49-F238E27FC236}">
                <a16:creationId xmlns:a16="http://schemas.microsoft.com/office/drawing/2014/main" id="{07BDDC3B-6A8F-4CFE-8987-676C2F3D7461}"/>
              </a:ext>
            </a:extLst>
          </p:cNvPr>
          <p:cNvPicPr>
            <a:picLocks noChangeAspect="1"/>
          </p:cNvPicPr>
          <p:nvPr userDrawn="1"/>
        </p:nvPicPr>
        <p:blipFill>
          <a:blip r:embed="rId2"/>
          <a:stretch>
            <a:fillRect/>
          </a:stretch>
        </p:blipFill>
        <p:spPr>
          <a:xfrm>
            <a:off x="9642755" y="5095856"/>
            <a:ext cx="2177837" cy="1546264"/>
          </a:xfrm>
          <a:prstGeom prst="rect">
            <a:avLst/>
          </a:prstGeom>
        </p:spPr>
      </p:pic>
    </p:spTree>
    <p:extLst>
      <p:ext uri="{BB962C8B-B14F-4D97-AF65-F5344CB8AC3E}">
        <p14:creationId xmlns:p14="http://schemas.microsoft.com/office/powerpoint/2010/main" val="95621742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C663E-3DE5-CA41-AE27-E78A7B269D23}"/>
              </a:ext>
            </a:extLst>
          </p:cNvPr>
          <p:cNvSpPr>
            <a:spLocks noGrp="1"/>
          </p:cNvSpPr>
          <p:nvPr>
            <p:ph type="title"/>
          </p:nvPr>
        </p:nvSpPr>
        <p:spPr/>
        <p:txBody>
          <a:bodyPr/>
          <a:lstStyle>
            <a:lvl1pPr>
              <a:defRPr b="1" i="1">
                <a:solidFill>
                  <a:srgbClr val="F47A20"/>
                </a:solidFill>
                <a:latin typeface="Stone Sans Semibold"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2DF3DD2-2F89-964A-905C-3C1463436E3E}"/>
              </a:ext>
            </a:extLst>
          </p:cNvPr>
          <p:cNvSpPr>
            <a:spLocks noGrp="1"/>
          </p:cNvSpPr>
          <p:nvPr>
            <p:ph idx="1"/>
          </p:nvPr>
        </p:nvSpPr>
        <p:spPr/>
        <p:txBody>
          <a:bodyPr/>
          <a:lstStyle>
            <a:lvl1pPr>
              <a:defRPr b="0" i="0">
                <a:latin typeface="Trebuchet MS" panose="020B0603020202020204" pitchFamily="34" charset="0"/>
              </a:defRPr>
            </a:lvl1pPr>
            <a:lvl2pPr>
              <a:defRPr b="0" i="0">
                <a:latin typeface="Trebuchet MS" panose="020B0603020202020204" pitchFamily="34" charset="0"/>
              </a:defRPr>
            </a:lvl2pPr>
            <a:lvl3pPr>
              <a:defRPr b="0" i="0">
                <a:latin typeface="Trebuchet MS" panose="020B0603020202020204" pitchFamily="34" charset="0"/>
              </a:defRPr>
            </a:lvl3pPr>
            <a:lvl4pPr>
              <a:defRPr b="0" i="0">
                <a:latin typeface="Trebuchet MS" panose="020B0603020202020204" pitchFamily="34" charset="0"/>
              </a:defRPr>
            </a:lvl4pPr>
            <a:lvl5pPr>
              <a:defRPr b="0" i="0">
                <a:latin typeface="Trebuchet MS" panose="020B06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10;&#10;Description automatically generated">
            <a:extLst>
              <a:ext uri="{FF2B5EF4-FFF2-40B4-BE49-F238E27FC236}">
                <a16:creationId xmlns:a16="http://schemas.microsoft.com/office/drawing/2014/main" id="{CDB26BD7-F012-49FE-83FB-D81875272E6C}"/>
              </a:ext>
            </a:extLst>
          </p:cNvPr>
          <p:cNvPicPr>
            <a:picLocks noChangeAspect="1"/>
          </p:cNvPicPr>
          <p:nvPr userDrawn="1"/>
        </p:nvPicPr>
        <p:blipFill>
          <a:blip r:embed="rId2"/>
          <a:stretch>
            <a:fillRect/>
          </a:stretch>
        </p:blipFill>
        <p:spPr>
          <a:xfrm>
            <a:off x="9642755" y="5095856"/>
            <a:ext cx="2177837" cy="1546264"/>
          </a:xfrm>
          <a:prstGeom prst="rect">
            <a:avLst/>
          </a:prstGeom>
        </p:spPr>
      </p:pic>
    </p:spTree>
    <p:extLst>
      <p:ext uri="{BB962C8B-B14F-4D97-AF65-F5344CB8AC3E}">
        <p14:creationId xmlns:p14="http://schemas.microsoft.com/office/powerpoint/2010/main" val="2921173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D98F6-22D6-9548-9FDA-AE7AB4B480F4}"/>
              </a:ext>
            </a:extLst>
          </p:cNvPr>
          <p:cNvSpPr>
            <a:spLocks noGrp="1"/>
          </p:cNvSpPr>
          <p:nvPr>
            <p:ph type="title"/>
          </p:nvPr>
        </p:nvSpPr>
        <p:spPr>
          <a:xfrm>
            <a:off x="285441" y="768350"/>
            <a:ext cx="4777213" cy="1133475"/>
          </a:xfrm>
        </p:spPr>
        <p:txBody>
          <a:bodyPr anchor="b">
            <a:normAutofit/>
          </a:bodyPr>
          <a:lstStyle>
            <a:lvl1pPr>
              <a:defRPr sz="4400" b="1" i="1">
                <a:solidFill>
                  <a:srgbClr val="F47A20"/>
                </a:solidFill>
                <a:latin typeface="Stone Sans Semibold" pitchFamily="2" charset="0"/>
              </a:defRPr>
            </a:lvl1pPr>
          </a:lstStyle>
          <a:p>
            <a:r>
              <a:rPr lang="en-US"/>
              <a:t>Click to edit Master title style</a:t>
            </a:r>
          </a:p>
        </p:txBody>
      </p:sp>
      <p:sp>
        <p:nvSpPr>
          <p:cNvPr id="10" name="Text Placeholder 9">
            <a:extLst>
              <a:ext uri="{FF2B5EF4-FFF2-40B4-BE49-F238E27FC236}">
                <a16:creationId xmlns:a16="http://schemas.microsoft.com/office/drawing/2014/main" id="{FA3B2766-6A09-9241-8E63-0AA0C27980B6}"/>
              </a:ext>
            </a:extLst>
          </p:cNvPr>
          <p:cNvSpPr>
            <a:spLocks noGrp="1"/>
          </p:cNvSpPr>
          <p:nvPr>
            <p:ph type="body" sz="quarter" idx="12" hasCustomPrompt="1"/>
          </p:nvPr>
        </p:nvSpPr>
        <p:spPr>
          <a:xfrm>
            <a:off x="9528984" y="1058863"/>
            <a:ext cx="2071687" cy="279283"/>
          </a:xfrm>
        </p:spPr>
        <p:txBody>
          <a:bodyPr>
            <a:noAutofit/>
          </a:bodyPr>
          <a:lstStyle>
            <a:lvl1pPr marL="0" indent="0">
              <a:buNone/>
              <a:defRPr sz="1400" b="1" i="0">
                <a:solidFill>
                  <a:srgbClr val="F47A20"/>
                </a:solidFill>
                <a:latin typeface="Stone Sans Semibold"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Name Goes Here</a:t>
            </a:r>
          </a:p>
        </p:txBody>
      </p:sp>
      <p:sp>
        <p:nvSpPr>
          <p:cNvPr id="11" name="Text Placeholder 9">
            <a:extLst>
              <a:ext uri="{FF2B5EF4-FFF2-40B4-BE49-F238E27FC236}">
                <a16:creationId xmlns:a16="http://schemas.microsoft.com/office/drawing/2014/main" id="{88A9A7BA-019C-6B4B-9556-661E88B1556C}"/>
              </a:ext>
            </a:extLst>
          </p:cNvPr>
          <p:cNvSpPr>
            <a:spLocks noGrp="1"/>
          </p:cNvSpPr>
          <p:nvPr>
            <p:ph type="body" sz="quarter" idx="13" hasCustomPrompt="1"/>
          </p:nvPr>
        </p:nvSpPr>
        <p:spPr>
          <a:xfrm>
            <a:off x="9528984" y="1337645"/>
            <a:ext cx="2071687" cy="279283"/>
          </a:xfrm>
        </p:spPr>
        <p:txBody>
          <a:bodyPr>
            <a:noAutofit/>
          </a:bodyPr>
          <a:lstStyle>
            <a:lvl1pPr marL="0" indent="0">
              <a:buNone/>
              <a:defRPr sz="1200" b="1" i="1">
                <a:solidFill>
                  <a:schemeClr val="bg2">
                    <a:lumMod val="25000"/>
                  </a:schemeClr>
                </a:solidFill>
                <a:latin typeface="Stone Sans Semibold"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Title Goes Here</a:t>
            </a:r>
          </a:p>
        </p:txBody>
      </p:sp>
      <p:sp>
        <p:nvSpPr>
          <p:cNvPr id="12" name="Rectangle 11">
            <a:extLst>
              <a:ext uri="{FF2B5EF4-FFF2-40B4-BE49-F238E27FC236}">
                <a16:creationId xmlns:a16="http://schemas.microsoft.com/office/drawing/2014/main" id="{92026BFB-DC65-9F4E-A34F-1A0598CAF973}"/>
              </a:ext>
            </a:extLst>
          </p:cNvPr>
          <p:cNvSpPr/>
          <p:nvPr userDrawn="1"/>
        </p:nvSpPr>
        <p:spPr>
          <a:xfrm>
            <a:off x="-94624" y="3428999"/>
            <a:ext cx="12270059" cy="1907397"/>
          </a:xfrm>
          <a:prstGeom prst="rect">
            <a:avLst/>
          </a:prstGeom>
          <a:solidFill>
            <a:schemeClr val="bg1"/>
          </a:solidFill>
          <a:ln w="15875">
            <a:solidFill>
              <a:srgbClr val="F47A2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9">
            <a:extLst>
              <a:ext uri="{FF2B5EF4-FFF2-40B4-BE49-F238E27FC236}">
                <a16:creationId xmlns:a16="http://schemas.microsoft.com/office/drawing/2014/main" id="{33CC183B-E549-9E46-BD9B-0D4F130D97B8}"/>
              </a:ext>
            </a:extLst>
          </p:cNvPr>
          <p:cNvSpPr>
            <a:spLocks noGrp="1"/>
          </p:cNvSpPr>
          <p:nvPr>
            <p:ph type="body" sz="quarter" idx="22" hasCustomPrompt="1"/>
          </p:nvPr>
        </p:nvSpPr>
        <p:spPr>
          <a:xfrm>
            <a:off x="29818" y="5530518"/>
            <a:ext cx="1699590" cy="235502"/>
          </a:xfrm>
        </p:spPr>
        <p:txBody>
          <a:bodyPr>
            <a:noAutofit/>
          </a:bodyPr>
          <a:lstStyle>
            <a:lvl1pPr marL="0" indent="0">
              <a:buNone/>
              <a:defRPr sz="1200" b="1" i="0">
                <a:solidFill>
                  <a:srgbClr val="F47A20"/>
                </a:solidFill>
                <a:latin typeface="Stone Sans Semibold"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Name Goes Here</a:t>
            </a:r>
          </a:p>
        </p:txBody>
      </p:sp>
      <p:sp>
        <p:nvSpPr>
          <p:cNvPr id="23" name="Text Placeholder 9">
            <a:extLst>
              <a:ext uri="{FF2B5EF4-FFF2-40B4-BE49-F238E27FC236}">
                <a16:creationId xmlns:a16="http://schemas.microsoft.com/office/drawing/2014/main" id="{353AC8A7-23E5-7C46-B55B-51BB8D3B625F}"/>
              </a:ext>
            </a:extLst>
          </p:cNvPr>
          <p:cNvSpPr>
            <a:spLocks noGrp="1"/>
          </p:cNvSpPr>
          <p:nvPr>
            <p:ph type="body" sz="quarter" idx="23" hasCustomPrompt="1"/>
          </p:nvPr>
        </p:nvSpPr>
        <p:spPr>
          <a:xfrm>
            <a:off x="29818" y="5764696"/>
            <a:ext cx="1699590" cy="235502"/>
          </a:xfrm>
        </p:spPr>
        <p:txBody>
          <a:bodyPr>
            <a:noAutofit/>
          </a:bodyPr>
          <a:lstStyle>
            <a:lvl1pPr marL="0" indent="0">
              <a:buNone/>
              <a:defRPr sz="1100" b="1" i="1">
                <a:solidFill>
                  <a:schemeClr val="bg2">
                    <a:lumMod val="25000"/>
                  </a:schemeClr>
                </a:solidFill>
                <a:latin typeface="Stone Sans Semibold"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Title Goes Here</a:t>
            </a:r>
          </a:p>
        </p:txBody>
      </p:sp>
      <p:sp>
        <p:nvSpPr>
          <p:cNvPr id="37" name="Picture Placeholder 35">
            <a:extLst>
              <a:ext uri="{FF2B5EF4-FFF2-40B4-BE49-F238E27FC236}">
                <a16:creationId xmlns:a16="http://schemas.microsoft.com/office/drawing/2014/main" id="{DBA04109-9C32-D54C-AA55-F5CE04AB4CBB}"/>
              </a:ext>
            </a:extLst>
          </p:cNvPr>
          <p:cNvSpPr>
            <a:spLocks noGrp="1"/>
          </p:cNvSpPr>
          <p:nvPr>
            <p:ph type="pic" sz="quarter" idx="35"/>
          </p:nvPr>
        </p:nvSpPr>
        <p:spPr>
          <a:xfrm>
            <a:off x="29818" y="3452286"/>
            <a:ext cx="1699590" cy="1864232"/>
          </a:xfrm>
        </p:spPr>
        <p:txBody>
          <a:bodyPr/>
          <a:lstStyle/>
          <a:p>
            <a:endParaRPr lang="en-US"/>
          </a:p>
        </p:txBody>
      </p:sp>
      <p:sp>
        <p:nvSpPr>
          <p:cNvPr id="55" name="Picture Placeholder 35">
            <a:extLst>
              <a:ext uri="{FF2B5EF4-FFF2-40B4-BE49-F238E27FC236}">
                <a16:creationId xmlns:a16="http://schemas.microsoft.com/office/drawing/2014/main" id="{43103094-93D2-7342-82CF-9FFB88E3B863}"/>
              </a:ext>
            </a:extLst>
          </p:cNvPr>
          <p:cNvSpPr>
            <a:spLocks noGrp="1"/>
          </p:cNvSpPr>
          <p:nvPr>
            <p:ph type="pic" sz="quarter" idx="36"/>
          </p:nvPr>
        </p:nvSpPr>
        <p:spPr>
          <a:xfrm>
            <a:off x="1759227" y="3452286"/>
            <a:ext cx="1699590" cy="1864232"/>
          </a:xfrm>
        </p:spPr>
        <p:txBody>
          <a:bodyPr/>
          <a:lstStyle/>
          <a:p>
            <a:endParaRPr lang="en-US"/>
          </a:p>
        </p:txBody>
      </p:sp>
      <p:sp>
        <p:nvSpPr>
          <p:cNvPr id="56" name="Picture Placeholder 35">
            <a:extLst>
              <a:ext uri="{FF2B5EF4-FFF2-40B4-BE49-F238E27FC236}">
                <a16:creationId xmlns:a16="http://schemas.microsoft.com/office/drawing/2014/main" id="{6E7529E8-3E99-0040-9773-570C3A5F20E4}"/>
              </a:ext>
            </a:extLst>
          </p:cNvPr>
          <p:cNvSpPr>
            <a:spLocks noGrp="1"/>
          </p:cNvSpPr>
          <p:nvPr>
            <p:ph type="pic" sz="quarter" idx="37"/>
          </p:nvPr>
        </p:nvSpPr>
        <p:spPr>
          <a:xfrm>
            <a:off x="3488635" y="3452286"/>
            <a:ext cx="1699590" cy="1864232"/>
          </a:xfrm>
        </p:spPr>
        <p:txBody>
          <a:bodyPr/>
          <a:lstStyle/>
          <a:p>
            <a:endParaRPr lang="en-US"/>
          </a:p>
        </p:txBody>
      </p:sp>
      <p:sp>
        <p:nvSpPr>
          <p:cNvPr id="57" name="Picture Placeholder 35">
            <a:extLst>
              <a:ext uri="{FF2B5EF4-FFF2-40B4-BE49-F238E27FC236}">
                <a16:creationId xmlns:a16="http://schemas.microsoft.com/office/drawing/2014/main" id="{85C41790-9252-DA41-8C72-6109E4BED5B8}"/>
              </a:ext>
            </a:extLst>
          </p:cNvPr>
          <p:cNvSpPr>
            <a:spLocks noGrp="1"/>
          </p:cNvSpPr>
          <p:nvPr>
            <p:ph type="pic" sz="quarter" idx="38"/>
          </p:nvPr>
        </p:nvSpPr>
        <p:spPr>
          <a:xfrm>
            <a:off x="5218044" y="3452286"/>
            <a:ext cx="1699590" cy="1864232"/>
          </a:xfrm>
        </p:spPr>
        <p:txBody>
          <a:bodyPr/>
          <a:lstStyle/>
          <a:p>
            <a:endParaRPr lang="en-US"/>
          </a:p>
        </p:txBody>
      </p:sp>
      <p:sp>
        <p:nvSpPr>
          <p:cNvPr id="58" name="Picture Placeholder 35">
            <a:extLst>
              <a:ext uri="{FF2B5EF4-FFF2-40B4-BE49-F238E27FC236}">
                <a16:creationId xmlns:a16="http://schemas.microsoft.com/office/drawing/2014/main" id="{837E4AB4-631F-534D-82E1-7F1E1A488509}"/>
              </a:ext>
            </a:extLst>
          </p:cNvPr>
          <p:cNvSpPr>
            <a:spLocks noGrp="1"/>
          </p:cNvSpPr>
          <p:nvPr>
            <p:ph type="pic" sz="quarter" idx="39"/>
          </p:nvPr>
        </p:nvSpPr>
        <p:spPr>
          <a:xfrm>
            <a:off x="6947452" y="3452286"/>
            <a:ext cx="1699590" cy="1864232"/>
          </a:xfrm>
        </p:spPr>
        <p:txBody>
          <a:bodyPr/>
          <a:lstStyle/>
          <a:p>
            <a:endParaRPr lang="en-US"/>
          </a:p>
        </p:txBody>
      </p:sp>
      <p:sp>
        <p:nvSpPr>
          <p:cNvPr id="59" name="Picture Placeholder 35">
            <a:extLst>
              <a:ext uri="{FF2B5EF4-FFF2-40B4-BE49-F238E27FC236}">
                <a16:creationId xmlns:a16="http://schemas.microsoft.com/office/drawing/2014/main" id="{7850B221-7F93-4F4A-B8FA-01F83C65BFA0}"/>
              </a:ext>
            </a:extLst>
          </p:cNvPr>
          <p:cNvSpPr>
            <a:spLocks noGrp="1"/>
          </p:cNvSpPr>
          <p:nvPr>
            <p:ph type="pic" sz="quarter" idx="40"/>
          </p:nvPr>
        </p:nvSpPr>
        <p:spPr>
          <a:xfrm>
            <a:off x="8676861" y="3452286"/>
            <a:ext cx="1699590" cy="1864232"/>
          </a:xfrm>
        </p:spPr>
        <p:txBody>
          <a:bodyPr/>
          <a:lstStyle/>
          <a:p>
            <a:endParaRPr lang="en-US"/>
          </a:p>
        </p:txBody>
      </p:sp>
      <p:sp>
        <p:nvSpPr>
          <p:cNvPr id="60" name="Picture Placeholder 35">
            <a:extLst>
              <a:ext uri="{FF2B5EF4-FFF2-40B4-BE49-F238E27FC236}">
                <a16:creationId xmlns:a16="http://schemas.microsoft.com/office/drawing/2014/main" id="{69439648-3E97-0C44-A76D-E62B48BA45BF}"/>
              </a:ext>
            </a:extLst>
          </p:cNvPr>
          <p:cNvSpPr>
            <a:spLocks noGrp="1"/>
          </p:cNvSpPr>
          <p:nvPr>
            <p:ph type="pic" sz="quarter" idx="41"/>
          </p:nvPr>
        </p:nvSpPr>
        <p:spPr>
          <a:xfrm>
            <a:off x="10406270" y="3452286"/>
            <a:ext cx="1699590" cy="1864232"/>
          </a:xfrm>
        </p:spPr>
        <p:txBody>
          <a:bodyPr/>
          <a:lstStyle/>
          <a:p>
            <a:endParaRPr lang="en-US"/>
          </a:p>
        </p:txBody>
      </p:sp>
      <p:sp>
        <p:nvSpPr>
          <p:cNvPr id="42" name="Picture Placeholder 7">
            <a:extLst>
              <a:ext uri="{FF2B5EF4-FFF2-40B4-BE49-F238E27FC236}">
                <a16:creationId xmlns:a16="http://schemas.microsoft.com/office/drawing/2014/main" id="{8DC75F13-E009-F14F-A62A-62C181501A65}"/>
              </a:ext>
            </a:extLst>
          </p:cNvPr>
          <p:cNvSpPr>
            <a:spLocks noGrp="1"/>
          </p:cNvSpPr>
          <p:nvPr>
            <p:ph type="pic" sz="quarter" idx="11"/>
          </p:nvPr>
        </p:nvSpPr>
        <p:spPr>
          <a:xfrm>
            <a:off x="6439321" y="488873"/>
            <a:ext cx="3089275" cy="3228975"/>
          </a:xfrm>
          <a:prstGeom prst="ellipse">
            <a:avLst/>
          </a:prstGeom>
          <a:solidFill>
            <a:schemeClr val="bg1"/>
          </a:solidFill>
          <a:ln w="22225">
            <a:solidFill>
              <a:srgbClr val="F47A20"/>
            </a:solidFill>
          </a:ln>
          <a:effectLst>
            <a:outerShdw blurRad="63500" sx="102000" sy="102000" algn="ctr" rotWithShape="0">
              <a:prstClr val="black">
                <a:alpha val="40000"/>
              </a:prstClr>
            </a:outerShdw>
          </a:effectLst>
        </p:spPr>
        <p:txBody>
          <a:bodyPr/>
          <a:lstStyle/>
          <a:p>
            <a:endParaRPr lang="en-US"/>
          </a:p>
        </p:txBody>
      </p:sp>
      <p:sp>
        <p:nvSpPr>
          <p:cNvPr id="62" name="Text Placeholder 9">
            <a:extLst>
              <a:ext uri="{FF2B5EF4-FFF2-40B4-BE49-F238E27FC236}">
                <a16:creationId xmlns:a16="http://schemas.microsoft.com/office/drawing/2014/main" id="{DF6D953A-E629-0647-926C-6B373A66D337}"/>
              </a:ext>
            </a:extLst>
          </p:cNvPr>
          <p:cNvSpPr>
            <a:spLocks noGrp="1"/>
          </p:cNvSpPr>
          <p:nvPr>
            <p:ph type="body" sz="quarter" idx="42" hasCustomPrompt="1"/>
          </p:nvPr>
        </p:nvSpPr>
        <p:spPr>
          <a:xfrm>
            <a:off x="1749288" y="5530518"/>
            <a:ext cx="1699590" cy="235502"/>
          </a:xfrm>
        </p:spPr>
        <p:txBody>
          <a:bodyPr>
            <a:noAutofit/>
          </a:bodyPr>
          <a:lstStyle>
            <a:lvl1pPr marL="0" indent="0">
              <a:buNone/>
              <a:defRPr sz="1200" b="1" i="0">
                <a:solidFill>
                  <a:srgbClr val="F47A20"/>
                </a:solidFill>
                <a:latin typeface="Stone Sans Semibold"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Name Goes Here</a:t>
            </a:r>
          </a:p>
        </p:txBody>
      </p:sp>
      <p:sp>
        <p:nvSpPr>
          <p:cNvPr id="63" name="Text Placeholder 9">
            <a:extLst>
              <a:ext uri="{FF2B5EF4-FFF2-40B4-BE49-F238E27FC236}">
                <a16:creationId xmlns:a16="http://schemas.microsoft.com/office/drawing/2014/main" id="{68BE2657-701F-C14C-BFEE-875D0F4F8977}"/>
              </a:ext>
            </a:extLst>
          </p:cNvPr>
          <p:cNvSpPr>
            <a:spLocks noGrp="1"/>
          </p:cNvSpPr>
          <p:nvPr>
            <p:ph type="body" sz="quarter" idx="43" hasCustomPrompt="1"/>
          </p:nvPr>
        </p:nvSpPr>
        <p:spPr>
          <a:xfrm>
            <a:off x="1749288" y="5764696"/>
            <a:ext cx="1699590" cy="235502"/>
          </a:xfrm>
        </p:spPr>
        <p:txBody>
          <a:bodyPr>
            <a:noAutofit/>
          </a:bodyPr>
          <a:lstStyle>
            <a:lvl1pPr marL="0" indent="0">
              <a:buNone/>
              <a:defRPr sz="1100" b="1" i="1">
                <a:solidFill>
                  <a:schemeClr val="bg2">
                    <a:lumMod val="25000"/>
                  </a:schemeClr>
                </a:solidFill>
                <a:latin typeface="Stone Sans Semibold"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Title Goes Here</a:t>
            </a:r>
          </a:p>
        </p:txBody>
      </p:sp>
      <p:sp>
        <p:nvSpPr>
          <p:cNvPr id="64" name="Text Placeholder 9">
            <a:extLst>
              <a:ext uri="{FF2B5EF4-FFF2-40B4-BE49-F238E27FC236}">
                <a16:creationId xmlns:a16="http://schemas.microsoft.com/office/drawing/2014/main" id="{1FCE09BF-95B1-4948-87AF-5B230E8DF191}"/>
              </a:ext>
            </a:extLst>
          </p:cNvPr>
          <p:cNvSpPr>
            <a:spLocks noGrp="1"/>
          </p:cNvSpPr>
          <p:nvPr>
            <p:ph type="body" sz="quarter" idx="44" hasCustomPrompt="1"/>
          </p:nvPr>
        </p:nvSpPr>
        <p:spPr>
          <a:xfrm>
            <a:off x="3488635" y="5530518"/>
            <a:ext cx="1699590" cy="235502"/>
          </a:xfrm>
        </p:spPr>
        <p:txBody>
          <a:bodyPr>
            <a:noAutofit/>
          </a:bodyPr>
          <a:lstStyle>
            <a:lvl1pPr marL="0" indent="0">
              <a:buNone/>
              <a:defRPr sz="1200" b="1" i="0">
                <a:solidFill>
                  <a:srgbClr val="F47A20"/>
                </a:solidFill>
                <a:latin typeface="Stone Sans Semibold"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Name Goes Here</a:t>
            </a:r>
          </a:p>
        </p:txBody>
      </p:sp>
      <p:sp>
        <p:nvSpPr>
          <p:cNvPr id="65" name="Text Placeholder 9">
            <a:extLst>
              <a:ext uri="{FF2B5EF4-FFF2-40B4-BE49-F238E27FC236}">
                <a16:creationId xmlns:a16="http://schemas.microsoft.com/office/drawing/2014/main" id="{E0C7036F-AA62-0444-9C99-8A8AF5F48436}"/>
              </a:ext>
            </a:extLst>
          </p:cNvPr>
          <p:cNvSpPr>
            <a:spLocks noGrp="1"/>
          </p:cNvSpPr>
          <p:nvPr>
            <p:ph type="body" sz="quarter" idx="45" hasCustomPrompt="1"/>
          </p:nvPr>
        </p:nvSpPr>
        <p:spPr>
          <a:xfrm>
            <a:off x="3488635" y="5764696"/>
            <a:ext cx="1699590" cy="235502"/>
          </a:xfrm>
        </p:spPr>
        <p:txBody>
          <a:bodyPr>
            <a:noAutofit/>
          </a:bodyPr>
          <a:lstStyle>
            <a:lvl1pPr marL="0" indent="0">
              <a:buNone/>
              <a:defRPr sz="1100" b="1" i="1">
                <a:solidFill>
                  <a:schemeClr val="bg2">
                    <a:lumMod val="25000"/>
                  </a:schemeClr>
                </a:solidFill>
                <a:latin typeface="Stone Sans Semibold"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Title Goes Here</a:t>
            </a:r>
          </a:p>
        </p:txBody>
      </p:sp>
      <p:sp>
        <p:nvSpPr>
          <p:cNvPr id="66" name="Text Placeholder 9">
            <a:extLst>
              <a:ext uri="{FF2B5EF4-FFF2-40B4-BE49-F238E27FC236}">
                <a16:creationId xmlns:a16="http://schemas.microsoft.com/office/drawing/2014/main" id="{5E7677C3-1C7F-6541-B573-515E5B38DE50}"/>
              </a:ext>
            </a:extLst>
          </p:cNvPr>
          <p:cNvSpPr>
            <a:spLocks noGrp="1"/>
          </p:cNvSpPr>
          <p:nvPr>
            <p:ph type="body" sz="quarter" idx="46" hasCustomPrompt="1"/>
          </p:nvPr>
        </p:nvSpPr>
        <p:spPr>
          <a:xfrm>
            <a:off x="5208105" y="5530518"/>
            <a:ext cx="1699590" cy="235502"/>
          </a:xfrm>
        </p:spPr>
        <p:txBody>
          <a:bodyPr>
            <a:noAutofit/>
          </a:bodyPr>
          <a:lstStyle>
            <a:lvl1pPr marL="0" indent="0">
              <a:buNone/>
              <a:defRPr sz="1200" b="1" i="0">
                <a:solidFill>
                  <a:srgbClr val="F47A20"/>
                </a:solidFill>
                <a:latin typeface="Stone Sans Semibold"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Name Goes Here</a:t>
            </a:r>
          </a:p>
        </p:txBody>
      </p:sp>
      <p:sp>
        <p:nvSpPr>
          <p:cNvPr id="67" name="Text Placeholder 9">
            <a:extLst>
              <a:ext uri="{FF2B5EF4-FFF2-40B4-BE49-F238E27FC236}">
                <a16:creationId xmlns:a16="http://schemas.microsoft.com/office/drawing/2014/main" id="{148C01F9-7D77-0B48-8210-DD51F8CF0334}"/>
              </a:ext>
            </a:extLst>
          </p:cNvPr>
          <p:cNvSpPr>
            <a:spLocks noGrp="1"/>
          </p:cNvSpPr>
          <p:nvPr>
            <p:ph type="body" sz="quarter" idx="47" hasCustomPrompt="1"/>
          </p:nvPr>
        </p:nvSpPr>
        <p:spPr>
          <a:xfrm>
            <a:off x="5208105" y="5764696"/>
            <a:ext cx="1699590" cy="235502"/>
          </a:xfrm>
        </p:spPr>
        <p:txBody>
          <a:bodyPr>
            <a:noAutofit/>
          </a:bodyPr>
          <a:lstStyle>
            <a:lvl1pPr marL="0" indent="0">
              <a:buNone/>
              <a:defRPr sz="1100" b="1" i="1">
                <a:solidFill>
                  <a:schemeClr val="bg2">
                    <a:lumMod val="25000"/>
                  </a:schemeClr>
                </a:solidFill>
                <a:latin typeface="Stone Sans Semibold"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Title Goes Here</a:t>
            </a:r>
          </a:p>
        </p:txBody>
      </p:sp>
      <p:sp>
        <p:nvSpPr>
          <p:cNvPr id="68" name="Text Placeholder 9">
            <a:extLst>
              <a:ext uri="{FF2B5EF4-FFF2-40B4-BE49-F238E27FC236}">
                <a16:creationId xmlns:a16="http://schemas.microsoft.com/office/drawing/2014/main" id="{F66FFBD4-CE32-AD47-81C8-6A7DB633F81B}"/>
              </a:ext>
            </a:extLst>
          </p:cNvPr>
          <p:cNvSpPr>
            <a:spLocks noGrp="1"/>
          </p:cNvSpPr>
          <p:nvPr>
            <p:ph type="body" sz="quarter" idx="48" hasCustomPrompt="1"/>
          </p:nvPr>
        </p:nvSpPr>
        <p:spPr>
          <a:xfrm>
            <a:off x="6957391" y="5510640"/>
            <a:ext cx="1699590" cy="235502"/>
          </a:xfrm>
        </p:spPr>
        <p:txBody>
          <a:bodyPr>
            <a:noAutofit/>
          </a:bodyPr>
          <a:lstStyle>
            <a:lvl1pPr marL="0" indent="0">
              <a:buNone/>
              <a:defRPr sz="1200" b="1" i="0">
                <a:solidFill>
                  <a:srgbClr val="F47A20"/>
                </a:solidFill>
                <a:latin typeface="Stone Sans Semibold"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Name Goes Here</a:t>
            </a:r>
          </a:p>
        </p:txBody>
      </p:sp>
      <p:sp>
        <p:nvSpPr>
          <p:cNvPr id="69" name="Text Placeholder 9">
            <a:extLst>
              <a:ext uri="{FF2B5EF4-FFF2-40B4-BE49-F238E27FC236}">
                <a16:creationId xmlns:a16="http://schemas.microsoft.com/office/drawing/2014/main" id="{72DABBFD-18BA-A64C-A029-62B839ECF931}"/>
              </a:ext>
            </a:extLst>
          </p:cNvPr>
          <p:cNvSpPr>
            <a:spLocks noGrp="1"/>
          </p:cNvSpPr>
          <p:nvPr>
            <p:ph type="body" sz="quarter" idx="49" hasCustomPrompt="1"/>
          </p:nvPr>
        </p:nvSpPr>
        <p:spPr>
          <a:xfrm>
            <a:off x="6957391" y="5744818"/>
            <a:ext cx="1699590" cy="235502"/>
          </a:xfrm>
        </p:spPr>
        <p:txBody>
          <a:bodyPr>
            <a:noAutofit/>
          </a:bodyPr>
          <a:lstStyle>
            <a:lvl1pPr marL="0" indent="0">
              <a:buNone/>
              <a:defRPr sz="1100" b="1" i="1">
                <a:solidFill>
                  <a:schemeClr val="bg2">
                    <a:lumMod val="25000"/>
                  </a:schemeClr>
                </a:solidFill>
                <a:latin typeface="Stone Sans Semibold"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Title Goes Here</a:t>
            </a:r>
          </a:p>
        </p:txBody>
      </p:sp>
      <p:sp>
        <p:nvSpPr>
          <p:cNvPr id="70" name="Text Placeholder 9">
            <a:extLst>
              <a:ext uri="{FF2B5EF4-FFF2-40B4-BE49-F238E27FC236}">
                <a16:creationId xmlns:a16="http://schemas.microsoft.com/office/drawing/2014/main" id="{D4B17DE6-D50C-2246-80E5-4D741D7C783B}"/>
              </a:ext>
            </a:extLst>
          </p:cNvPr>
          <p:cNvSpPr>
            <a:spLocks noGrp="1"/>
          </p:cNvSpPr>
          <p:nvPr>
            <p:ph type="body" sz="quarter" idx="50" hasCustomPrompt="1"/>
          </p:nvPr>
        </p:nvSpPr>
        <p:spPr>
          <a:xfrm>
            <a:off x="8676861" y="5510640"/>
            <a:ext cx="1699590" cy="235502"/>
          </a:xfrm>
        </p:spPr>
        <p:txBody>
          <a:bodyPr>
            <a:noAutofit/>
          </a:bodyPr>
          <a:lstStyle>
            <a:lvl1pPr marL="0" indent="0">
              <a:buNone/>
              <a:defRPr sz="1200" b="1" i="0">
                <a:solidFill>
                  <a:srgbClr val="F47A20"/>
                </a:solidFill>
                <a:latin typeface="Stone Sans Semibold"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Name Goes Here</a:t>
            </a:r>
          </a:p>
        </p:txBody>
      </p:sp>
      <p:sp>
        <p:nvSpPr>
          <p:cNvPr id="71" name="Text Placeholder 9">
            <a:extLst>
              <a:ext uri="{FF2B5EF4-FFF2-40B4-BE49-F238E27FC236}">
                <a16:creationId xmlns:a16="http://schemas.microsoft.com/office/drawing/2014/main" id="{803D21F5-9B41-0740-B6DD-FDBAF48931C1}"/>
              </a:ext>
            </a:extLst>
          </p:cNvPr>
          <p:cNvSpPr>
            <a:spLocks noGrp="1"/>
          </p:cNvSpPr>
          <p:nvPr>
            <p:ph type="body" sz="quarter" idx="51" hasCustomPrompt="1"/>
          </p:nvPr>
        </p:nvSpPr>
        <p:spPr>
          <a:xfrm>
            <a:off x="8676861" y="5744818"/>
            <a:ext cx="1699590" cy="235502"/>
          </a:xfrm>
        </p:spPr>
        <p:txBody>
          <a:bodyPr>
            <a:noAutofit/>
          </a:bodyPr>
          <a:lstStyle>
            <a:lvl1pPr marL="0" indent="0">
              <a:buNone/>
              <a:defRPr sz="1100" b="1" i="1">
                <a:solidFill>
                  <a:schemeClr val="bg2">
                    <a:lumMod val="25000"/>
                  </a:schemeClr>
                </a:solidFill>
                <a:latin typeface="Stone Sans Semibold"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Title Goes Here</a:t>
            </a:r>
          </a:p>
        </p:txBody>
      </p:sp>
      <p:sp>
        <p:nvSpPr>
          <p:cNvPr id="73" name="Text Placeholder 9">
            <a:extLst>
              <a:ext uri="{FF2B5EF4-FFF2-40B4-BE49-F238E27FC236}">
                <a16:creationId xmlns:a16="http://schemas.microsoft.com/office/drawing/2014/main" id="{C45B310F-5B99-4240-A383-F9B23652E092}"/>
              </a:ext>
            </a:extLst>
          </p:cNvPr>
          <p:cNvSpPr>
            <a:spLocks noGrp="1"/>
          </p:cNvSpPr>
          <p:nvPr>
            <p:ph type="body" sz="quarter" idx="52" hasCustomPrompt="1"/>
          </p:nvPr>
        </p:nvSpPr>
        <p:spPr>
          <a:xfrm>
            <a:off x="10426148" y="5500701"/>
            <a:ext cx="1699590" cy="235502"/>
          </a:xfrm>
        </p:spPr>
        <p:txBody>
          <a:bodyPr>
            <a:noAutofit/>
          </a:bodyPr>
          <a:lstStyle>
            <a:lvl1pPr marL="0" indent="0">
              <a:buNone/>
              <a:defRPr sz="1200" b="1" i="0">
                <a:solidFill>
                  <a:srgbClr val="F47A20"/>
                </a:solidFill>
                <a:latin typeface="Stone Sans Semibold"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Name Goes Here</a:t>
            </a:r>
          </a:p>
        </p:txBody>
      </p:sp>
      <p:sp>
        <p:nvSpPr>
          <p:cNvPr id="74" name="Text Placeholder 9">
            <a:extLst>
              <a:ext uri="{FF2B5EF4-FFF2-40B4-BE49-F238E27FC236}">
                <a16:creationId xmlns:a16="http://schemas.microsoft.com/office/drawing/2014/main" id="{AE108D94-856B-AA41-81AE-D416C7C671A3}"/>
              </a:ext>
            </a:extLst>
          </p:cNvPr>
          <p:cNvSpPr>
            <a:spLocks noGrp="1"/>
          </p:cNvSpPr>
          <p:nvPr>
            <p:ph type="body" sz="quarter" idx="53" hasCustomPrompt="1"/>
          </p:nvPr>
        </p:nvSpPr>
        <p:spPr>
          <a:xfrm>
            <a:off x="10426148" y="5734879"/>
            <a:ext cx="1699590" cy="235502"/>
          </a:xfrm>
        </p:spPr>
        <p:txBody>
          <a:bodyPr>
            <a:noAutofit/>
          </a:bodyPr>
          <a:lstStyle>
            <a:lvl1pPr marL="0" indent="0">
              <a:buNone/>
              <a:defRPr sz="1100" b="1" i="1">
                <a:solidFill>
                  <a:schemeClr val="bg2">
                    <a:lumMod val="25000"/>
                  </a:schemeClr>
                </a:solidFill>
                <a:latin typeface="Stone Sans Semibold" pitchFamily="2"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Title Goes Here</a:t>
            </a:r>
          </a:p>
        </p:txBody>
      </p:sp>
    </p:spTree>
    <p:extLst>
      <p:ext uri="{BB962C8B-B14F-4D97-AF65-F5344CB8AC3E}">
        <p14:creationId xmlns:p14="http://schemas.microsoft.com/office/powerpoint/2010/main" val="1253563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C663E-3DE5-CA41-AE27-E78A7B269D23}"/>
              </a:ext>
            </a:extLst>
          </p:cNvPr>
          <p:cNvSpPr>
            <a:spLocks noGrp="1"/>
          </p:cNvSpPr>
          <p:nvPr>
            <p:ph type="title"/>
          </p:nvPr>
        </p:nvSpPr>
        <p:spPr>
          <a:effectLst>
            <a:outerShdw blurRad="126697" sx="102000" sy="102000" algn="ctr" rotWithShape="0">
              <a:schemeClr val="tx1">
                <a:alpha val="40000"/>
              </a:schemeClr>
            </a:outerShdw>
          </a:effectLst>
        </p:spPr>
        <p:txBody>
          <a:bodyPr>
            <a:normAutofit/>
          </a:bodyPr>
          <a:lstStyle>
            <a:lvl1pPr algn="ctr">
              <a:defRPr sz="5400" b="1" i="1">
                <a:solidFill>
                  <a:schemeClr val="bg1"/>
                </a:solidFill>
                <a:latin typeface="Stone Sans Semibold"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2DF3DD2-2F89-964A-905C-3C1463436E3E}"/>
              </a:ext>
            </a:extLst>
          </p:cNvPr>
          <p:cNvSpPr>
            <a:spLocks noGrp="1"/>
          </p:cNvSpPr>
          <p:nvPr>
            <p:ph idx="1"/>
          </p:nvPr>
        </p:nvSpPr>
        <p:spPr/>
        <p:txBody>
          <a:bodyPr/>
          <a:lstStyle>
            <a:lvl1pPr marL="0" indent="0" algn="ctr">
              <a:buNone/>
              <a:defRPr sz="4000" b="0" i="0">
                <a:solidFill>
                  <a:schemeClr val="bg1"/>
                </a:solidFill>
                <a:latin typeface="Trebuchet MS" panose="020B0603020202020204" pitchFamily="34" charset="0"/>
              </a:defRPr>
            </a:lvl1pPr>
            <a:lvl2pPr marL="457200" indent="0">
              <a:buNone/>
              <a:defRPr b="0" i="0">
                <a:solidFill>
                  <a:schemeClr val="bg1">
                    <a:lumMod val="95000"/>
                  </a:schemeClr>
                </a:solidFill>
                <a:latin typeface="Stone Sans" pitchFamily="2" charset="0"/>
              </a:defRPr>
            </a:lvl2pPr>
            <a:lvl3pPr marL="914400" indent="0">
              <a:buNone/>
              <a:defRPr b="0" i="0">
                <a:solidFill>
                  <a:schemeClr val="bg1">
                    <a:lumMod val="95000"/>
                  </a:schemeClr>
                </a:solidFill>
                <a:latin typeface="Stone Sans" pitchFamily="2" charset="0"/>
              </a:defRPr>
            </a:lvl3pPr>
            <a:lvl4pPr marL="1371600" indent="0">
              <a:buNone/>
              <a:defRPr b="0" i="0">
                <a:solidFill>
                  <a:schemeClr val="bg1">
                    <a:lumMod val="95000"/>
                  </a:schemeClr>
                </a:solidFill>
                <a:latin typeface="Stone Sans" pitchFamily="2" charset="0"/>
              </a:defRPr>
            </a:lvl4pPr>
            <a:lvl5pPr marL="1828800" indent="0">
              <a:buNone/>
              <a:defRPr b="0" i="0">
                <a:solidFill>
                  <a:schemeClr val="bg1">
                    <a:lumMod val="95000"/>
                  </a:schemeClr>
                </a:solidFill>
                <a:latin typeface="Stone Sans" pitchFamily="2" charset="0"/>
              </a:defRPr>
            </a:lvl5pPr>
          </a:lstStyle>
          <a:p>
            <a:pPr lvl="0"/>
            <a:r>
              <a:rPr lang="en-US"/>
              <a:t>Click to edit Master text styles</a:t>
            </a:r>
          </a:p>
        </p:txBody>
      </p:sp>
      <p:pic>
        <p:nvPicPr>
          <p:cNvPr id="4" name="Picture 3" descr="Logo&#10;&#10;Description automatically generated">
            <a:extLst>
              <a:ext uri="{FF2B5EF4-FFF2-40B4-BE49-F238E27FC236}">
                <a16:creationId xmlns:a16="http://schemas.microsoft.com/office/drawing/2014/main" id="{EECC6B8E-739B-4253-94C6-CF78A5A93ECD}"/>
              </a:ext>
            </a:extLst>
          </p:cNvPr>
          <p:cNvPicPr>
            <a:picLocks noChangeAspect="1"/>
          </p:cNvPicPr>
          <p:nvPr userDrawn="1"/>
        </p:nvPicPr>
        <p:blipFill>
          <a:blip r:embed="rId3"/>
          <a:stretch>
            <a:fillRect/>
          </a:stretch>
        </p:blipFill>
        <p:spPr>
          <a:xfrm>
            <a:off x="9577836" y="5086278"/>
            <a:ext cx="2261231" cy="1605474"/>
          </a:xfrm>
          <a:prstGeom prst="rect">
            <a:avLst/>
          </a:prstGeom>
        </p:spPr>
      </p:pic>
    </p:spTree>
    <p:extLst>
      <p:ext uri="{BB962C8B-B14F-4D97-AF65-F5344CB8AC3E}">
        <p14:creationId xmlns:p14="http://schemas.microsoft.com/office/powerpoint/2010/main" val="3081818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D98F6-22D6-9548-9FDA-AE7AB4B480F4}"/>
              </a:ext>
            </a:extLst>
          </p:cNvPr>
          <p:cNvSpPr>
            <a:spLocks noGrp="1"/>
          </p:cNvSpPr>
          <p:nvPr>
            <p:ph type="title"/>
          </p:nvPr>
        </p:nvSpPr>
        <p:spPr>
          <a:xfrm>
            <a:off x="831850" y="1709738"/>
            <a:ext cx="10515600" cy="2852737"/>
          </a:xfrm>
        </p:spPr>
        <p:txBody>
          <a:bodyPr anchor="b"/>
          <a:lstStyle>
            <a:lvl1pPr>
              <a:defRPr sz="6000" b="1" i="1">
                <a:solidFill>
                  <a:srgbClr val="F47A20"/>
                </a:solidFill>
                <a:latin typeface="Stone Sans Semibold"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26CF0A21-4E10-D844-AADE-90EEA38C4C7B}"/>
              </a:ext>
            </a:extLst>
          </p:cNvPr>
          <p:cNvSpPr>
            <a:spLocks noGrp="1"/>
          </p:cNvSpPr>
          <p:nvPr>
            <p:ph type="body" idx="1" hasCustomPrompt="1"/>
          </p:nvPr>
        </p:nvSpPr>
        <p:spPr>
          <a:xfrm>
            <a:off x="831850" y="4589463"/>
            <a:ext cx="10515600" cy="1500187"/>
          </a:xfrm>
        </p:spPr>
        <p:txBody>
          <a:bodyPr>
            <a:normAutofit/>
          </a:bodyPr>
          <a:lstStyle>
            <a:lvl1pPr marL="0" indent="0">
              <a:buNone/>
              <a:defRPr sz="2800" b="0" i="0">
                <a:solidFill>
                  <a:schemeClr val="tx1">
                    <a:lumMod val="65000"/>
                    <a:lumOff val="35000"/>
                  </a:schemeClr>
                </a:solidFill>
                <a:latin typeface="Trebuchet MS" panose="020B06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descr="Logo&#10;&#10;Description automatically generated">
            <a:extLst>
              <a:ext uri="{FF2B5EF4-FFF2-40B4-BE49-F238E27FC236}">
                <a16:creationId xmlns:a16="http://schemas.microsoft.com/office/drawing/2014/main" id="{5778F2FA-48BC-4BFD-B2A4-23698F4B764E}"/>
              </a:ext>
            </a:extLst>
          </p:cNvPr>
          <p:cNvPicPr>
            <a:picLocks noChangeAspect="1"/>
          </p:cNvPicPr>
          <p:nvPr userDrawn="1"/>
        </p:nvPicPr>
        <p:blipFill>
          <a:blip r:embed="rId2"/>
          <a:stretch>
            <a:fillRect/>
          </a:stretch>
        </p:blipFill>
        <p:spPr>
          <a:xfrm>
            <a:off x="9670466" y="108218"/>
            <a:ext cx="2177837" cy="1546264"/>
          </a:xfrm>
          <a:prstGeom prst="rect">
            <a:avLst/>
          </a:prstGeom>
        </p:spPr>
      </p:pic>
    </p:spTree>
    <p:extLst>
      <p:ext uri="{BB962C8B-B14F-4D97-AF65-F5344CB8AC3E}">
        <p14:creationId xmlns:p14="http://schemas.microsoft.com/office/powerpoint/2010/main" val="2589951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D98F6-22D6-9548-9FDA-AE7AB4B480F4}"/>
              </a:ext>
            </a:extLst>
          </p:cNvPr>
          <p:cNvSpPr>
            <a:spLocks noGrp="1"/>
          </p:cNvSpPr>
          <p:nvPr>
            <p:ph type="title"/>
          </p:nvPr>
        </p:nvSpPr>
        <p:spPr>
          <a:xfrm>
            <a:off x="831850" y="1709738"/>
            <a:ext cx="10515600" cy="2852737"/>
          </a:xfrm>
        </p:spPr>
        <p:txBody>
          <a:bodyPr anchor="b"/>
          <a:lstStyle>
            <a:lvl1pPr>
              <a:defRPr sz="6000" b="1" i="1">
                <a:solidFill>
                  <a:schemeClr val="bg1"/>
                </a:solidFill>
                <a:latin typeface="Stone Sans Semibold"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26CF0A21-4E10-D844-AADE-90EEA38C4C7B}"/>
              </a:ext>
            </a:extLst>
          </p:cNvPr>
          <p:cNvSpPr>
            <a:spLocks noGrp="1"/>
          </p:cNvSpPr>
          <p:nvPr>
            <p:ph type="body" idx="1" hasCustomPrompt="1"/>
          </p:nvPr>
        </p:nvSpPr>
        <p:spPr>
          <a:xfrm>
            <a:off x="831850" y="4589463"/>
            <a:ext cx="10515600" cy="1500187"/>
          </a:xfrm>
        </p:spPr>
        <p:txBody>
          <a:bodyPr/>
          <a:lstStyle>
            <a:lvl1pPr marL="0" indent="0">
              <a:buNone/>
              <a:defRPr sz="2400" b="0" i="0">
                <a:solidFill>
                  <a:srgbClr val="F47A20"/>
                </a:solidFill>
                <a:latin typeface="Trebuchet MS" panose="020B06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descr="Logo&#10;&#10;Description automatically generated">
            <a:extLst>
              <a:ext uri="{FF2B5EF4-FFF2-40B4-BE49-F238E27FC236}">
                <a16:creationId xmlns:a16="http://schemas.microsoft.com/office/drawing/2014/main" id="{6B571DC2-48BB-4F2D-936D-8BA74DD5D69B}"/>
              </a:ext>
            </a:extLst>
          </p:cNvPr>
          <p:cNvPicPr>
            <a:picLocks noChangeAspect="1"/>
          </p:cNvPicPr>
          <p:nvPr userDrawn="1"/>
        </p:nvPicPr>
        <p:blipFill>
          <a:blip r:embed="rId3"/>
          <a:stretch>
            <a:fillRect/>
          </a:stretch>
        </p:blipFill>
        <p:spPr>
          <a:xfrm>
            <a:off x="9577836" y="104264"/>
            <a:ext cx="2261231" cy="1605474"/>
          </a:xfrm>
          <a:prstGeom prst="rect">
            <a:avLst/>
          </a:prstGeom>
        </p:spPr>
      </p:pic>
    </p:spTree>
    <p:extLst>
      <p:ext uri="{BB962C8B-B14F-4D97-AF65-F5344CB8AC3E}">
        <p14:creationId xmlns:p14="http://schemas.microsoft.com/office/powerpoint/2010/main" val="715404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28813-E4A8-0342-9A30-82B7F0001C7C}"/>
              </a:ext>
            </a:extLst>
          </p:cNvPr>
          <p:cNvSpPr>
            <a:spLocks noGrp="1"/>
          </p:cNvSpPr>
          <p:nvPr>
            <p:ph type="title" hasCustomPrompt="1"/>
          </p:nvPr>
        </p:nvSpPr>
        <p:spPr/>
        <p:txBody>
          <a:bodyPr/>
          <a:lstStyle>
            <a:lvl1pPr>
              <a:defRPr b="1" i="1">
                <a:solidFill>
                  <a:srgbClr val="F47A20"/>
                </a:solidFill>
                <a:latin typeface="Stone Sans Semibold" pitchFamily="2" charset="0"/>
              </a:defRPr>
            </a:lvl1pPr>
          </a:lstStyle>
          <a:p>
            <a:r>
              <a:rPr lang="en-US"/>
              <a:t>Click to Edit Title Area</a:t>
            </a:r>
          </a:p>
        </p:txBody>
      </p:sp>
      <p:pic>
        <p:nvPicPr>
          <p:cNvPr id="4" name="Picture 3" descr="Logo&#10;&#10;Description automatically generated">
            <a:extLst>
              <a:ext uri="{FF2B5EF4-FFF2-40B4-BE49-F238E27FC236}">
                <a16:creationId xmlns:a16="http://schemas.microsoft.com/office/drawing/2014/main" id="{5CCD2736-24DF-4D7D-B591-791CA2CE8E6C}"/>
              </a:ext>
            </a:extLst>
          </p:cNvPr>
          <p:cNvPicPr>
            <a:picLocks noChangeAspect="1"/>
          </p:cNvPicPr>
          <p:nvPr userDrawn="1"/>
        </p:nvPicPr>
        <p:blipFill>
          <a:blip r:embed="rId2"/>
          <a:stretch>
            <a:fillRect/>
          </a:stretch>
        </p:blipFill>
        <p:spPr>
          <a:xfrm>
            <a:off x="9670466" y="116716"/>
            <a:ext cx="2177837" cy="1546264"/>
          </a:xfrm>
          <a:prstGeom prst="rect">
            <a:avLst/>
          </a:prstGeom>
        </p:spPr>
      </p:pic>
    </p:spTree>
    <p:extLst>
      <p:ext uri="{BB962C8B-B14F-4D97-AF65-F5344CB8AC3E}">
        <p14:creationId xmlns:p14="http://schemas.microsoft.com/office/powerpoint/2010/main" val="2382572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38F093-9F66-D545-BA31-9A5DEB14B7F0}"/>
              </a:ext>
            </a:extLst>
          </p:cNvPr>
          <p:cNvPicPr>
            <a:picLocks noChangeAspect="1"/>
          </p:cNvPicPr>
          <p:nvPr userDrawn="1"/>
        </p:nvPicPr>
        <p:blipFill>
          <a:blip r:embed="rId3"/>
          <a:stretch>
            <a:fillRect/>
          </a:stretch>
        </p:blipFill>
        <p:spPr>
          <a:xfrm>
            <a:off x="8316374" y="4665860"/>
            <a:ext cx="1275175" cy="903249"/>
          </a:xfrm>
          <a:prstGeom prst="rect">
            <a:avLst/>
          </a:prstGeom>
        </p:spPr>
      </p:pic>
      <p:sp>
        <p:nvSpPr>
          <p:cNvPr id="14" name="Picture Placeholder 13">
            <a:extLst>
              <a:ext uri="{FF2B5EF4-FFF2-40B4-BE49-F238E27FC236}">
                <a16:creationId xmlns:a16="http://schemas.microsoft.com/office/drawing/2014/main" id="{FC9F252E-F343-244F-BD19-9EA4C9889E84}"/>
              </a:ext>
            </a:extLst>
          </p:cNvPr>
          <p:cNvSpPr>
            <a:spLocks noGrp="1"/>
          </p:cNvSpPr>
          <p:nvPr>
            <p:ph type="pic" sz="quarter" idx="10"/>
          </p:nvPr>
        </p:nvSpPr>
        <p:spPr>
          <a:xfrm>
            <a:off x="4368605" y="398930"/>
            <a:ext cx="3392643" cy="3441426"/>
          </a:xfrm>
          <a:prstGeom prst="ellipse">
            <a:avLst/>
          </a:prstGeom>
        </p:spPr>
        <p:txBody>
          <a:bodyPr/>
          <a:lstStyle>
            <a:lvl1pPr>
              <a:defRPr>
                <a:latin typeface="Trebuchet MS" panose="020B0603020202020204" pitchFamily="34" charset="0"/>
              </a:defRPr>
            </a:lvl1pPr>
          </a:lstStyle>
          <a:p>
            <a:endParaRPr lang="en-US"/>
          </a:p>
        </p:txBody>
      </p:sp>
      <p:sp>
        <p:nvSpPr>
          <p:cNvPr id="15" name="Picture Placeholder 13">
            <a:extLst>
              <a:ext uri="{FF2B5EF4-FFF2-40B4-BE49-F238E27FC236}">
                <a16:creationId xmlns:a16="http://schemas.microsoft.com/office/drawing/2014/main" id="{C6450E6C-90D8-F142-A737-8E28AA72A10C}"/>
              </a:ext>
            </a:extLst>
          </p:cNvPr>
          <p:cNvSpPr>
            <a:spLocks noGrp="1"/>
          </p:cNvSpPr>
          <p:nvPr>
            <p:ph type="pic" sz="quarter" idx="11"/>
          </p:nvPr>
        </p:nvSpPr>
        <p:spPr>
          <a:xfrm>
            <a:off x="5461425" y="4459220"/>
            <a:ext cx="2188311" cy="2219777"/>
          </a:xfrm>
          <a:prstGeom prst="ellipse">
            <a:avLst/>
          </a:prstGeom>
        </p:spPr>
        <p:txBody>
          <a:bodyPr>
            <a:normAutofit/>
          </a:bodyPr>
          <a:lstStyle>
            <a:lvl1pPr>
              <a:defRPr sz="2000">
                <a:latin typeface="Trebuchet MS" panose="020B0603020202020204" pitchFamily="34" charset="0"/>
              </a:defRPr>
            </a:lvl1pPr>
          </a:lstStyle>
          <a:p>
            <a:endParaRPr lang="en-US"/>
          </a:p>
        </p:txBody>
      </p:sp>
      <p:sp>
        <p:nvSpPr>
          <p:cNvPr id="16" name="Picture Placeholder 13">
            <a:extLst>
              <a:ext uri="{FF2B5EF4-FFF2-40B4-BE49-F238E27FC236}">
                <a16:creationId xmlns:a16="http://schemas.microsoft.com/office/drawing/2014/main" id="{D2331556-DC82-1143-BE96-559F467F62BC}"/>
              </a:ext>
            </a:extLst>
          </p:cNvPr>
          <p:cNvSpPr>
            <a:spLocks noGrp="1"/>
          </p:cNvSpPr>
          <p:nvPr>
            <p:ph type="pic" sz="quarter" idx="12"/>
          </p:nvPr>
        </p:nvSpPr>
        <p:spPr>
          <a:xfrm>
            <a:off x="8627148" y="1078245"/>
            <a:ext cx="2115601" cy="2146022"/>
          </a:xfrm>
          <a:prstGeom prst="ellipse">
            <a:avLst/>
          </a:prstGeom>
        </p:spPr>
        <p:txBody>
          <a:bodyPr>
            <a:normAutofit/>
          </a:bodyPr>
          <a:lstStyle>
            <a:lvl1pPr>
              <a:defRPr sz="2400">
                <a:latin typeface="Trebuchet MS" panose="020B0603020202020204" pitchFamily="34" charset="0"/>
              </a:defRPr>
            </a:lvl1pPr>
          </a:lstStyle>
          <a:p>
            <a:endParaRPr lang="en-US"/>
          </a:p>
        </p:txBody>
      </p:sp>
      <p:sp>
        <p:nvSpPr>
          <p:cNvPr id="17" name="Picture Placeholder 13">
            <a:extLst>
              <a:ext uri="{FF2B5EF4-FFF2-40B4-BE49-F238E27FC236}">
                <a16:creationId xmlns:a16="http://schemas.microsoft.com/office/drawing/2014/main" id="{0FF42E4B-30BB-4A43-B90D-DD29660BEB9F}"/>
              </a:ext>
            </a:extLst>
          </p:cNvPr>
          <p:cNvSpPr>
            <a:spLocks noGrp="1"/>
          </p:cNvSpPr>
          <p:nvPr>
            <p:ph type="pic" sz="quarter" idx="13"/>
          </p:nvPr>
        </p:nvSpPr>
        <p:spPr>
          <a:xfrm>
            <a:off x="1265459" y="128238"/>
            <a:ext cx="2464827" cy="2500270"/>
          </a:xfrm>
          <a:prstGeom prst="ellipse">
            <a:avLst/>
          </a:prstGeom>
        </p:spPr>
        <p:txBody>
          <a:bodyPr/>
          <a:lstStyle>
            <a:lvl1pPr>
              <a:defRPr>
                <a:latin typeface="Trebuchet MS" panose="020B0603020202020204" pitchFamily="34" charset="0"/>
              </a:defRPr>
            </a:lvl1pPr>
          </a:lstStyle>
          <a:p>
            <a:endParaRPr lang="en-US"/>
          </a:p>
        </p:txBody>
      </p:sp>
      <p:sp>
        <p:nvSpPr>
          <p:cNvPr id="18" name="Picture Placeholder 13">
            <a:extLst>
              <a:ext uri="{FF2B5EF4-FFF2-40B4-BE49-F238E27FC236}">
                <a16:creationId xmlns:a16="http://schemas.microsoft.com/office/drawing/2014/main" id="{F77FC229-26A2-E24D-9E01-DF79D918559E}"/>
              </a:ext>
            </a:extLst>
          </p:cNvPr>
          <p:cNvSpPr>
            <a:spLocks noGrp="1"/>
          </p:cNvSpPr>
          <p:nvPr>
            <p:ph type="pic" sz="quarter" idx="14"/>
          </p:nvPr>
        </p:nvSpPr>
        <p:spPr>
          <a:xfrm>
            <a:off x="2299138" y="3207540"/>
            <a:ext cx="1801283" cy="1827185"/>
          </a:xfrm>
          <a:prstGeom prst="ellipse">
            <a:avLst/>
          </a:prstGeom>
        </p:spPr>
        <p:txBody>
          <a:bodyPr>
            <a:normAutofit/>
          </a:bodyPr>
          <a:lstStyle>
            <a:lvl1pPr>
              <a:defRPr sz="2000">
                <a:latin typeface="Trebuchet MS" panose="020B0603020202020204" pitchFamily="34" charset="0"/>
              </a:defRPr>
            </a:lvl1pPr>
          </a:lstStyle>
          <a:p>
            <a:endParaRPr lang="en-US"/>
          </a:p>
        </p:txBody>
      </p:sp>
      <p:sp>
        <p:nvSpPr>
          <p:cNvPr id="20" name="Picture Placeholder 13">
            <a:extLst>
              <a:ext uri="{FF2B5EF4-FFF2-40B4-BE49-F238E27FC236}">
                <a16:creationId xmlns:a16="http://schemas.microsoft.com/office/drawing/2014/main" id="{47BDBA27-A518-7942-9200-B1C8D8256729}"/>
              </a:ext>
            </a:extLst>
          </p:cNvPr>
          <p:cNvSpPr>
            <a:spLocks noGrp="1"/>
          </p:cNvSpPr>
          <p:nvPr>
            <p:ph type="pic" sz="quarter" idx="15"/>
          </p:nvPr>
        </p:nvSpPr>
        <p:spPr>
          <a:xfrm>
            <a:off x="2349523" y="5774981"/>
            <a:ext cx="1391914" cy="1411929"/>
          </a:xfrm>
          <a:prstGeom prst="ellipse">
            <a:avLst/>
          </a:prstGeom>
        </p:spPr>
        <p:txBody>
          <a:bodyPr>
            <a:normAutofit/>
          </a:bodyPr>
          <a:lstStyle>
            <a:lvl1pPr>
              <a:defRPr sz="1600">
                <a:latin typeface="Trebuchet MS" panose="020B0603020202020204" pitchFamily="34" charset="0"/>
              </a:defRPr>
            </a:lvl1pPr>
          </a:lstStyle>
          <a:p>
            <a:endParaRPr lang="en-US"/>
          </a:p>
        </p:txBody>
      </p:sp>
    </p:spTree>
    <p:extLst>
      <p:ext uri="{BB962C8B-B14F-4D97-AF65-F5344CB8AC3E}">
        <p14:creationId xmlns:p14="http://schemas.microsoft.com/office/powerpoint/2010/main" val="715608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2923B7-A9D8-C84E-9A7C-EFBEDDB094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424202-2D21-BB46-8ADD-761A941F59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3972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69" r:id="rId4"/>
    <p:sldLayoutId id="2147483666" r:id="rId5"/>
    <p:sldLayoutId id="2147483651" r:id="rId6"/>
    <p:sldLayoutId id="2147483661" r:id="rId7"/>
    <p:sldLayoutId id="2147483654" r:id="rId8"/>
    <p:sldLayoutId id="2147483664" r:id="rId9"/>
    <p:sldLayoutId id="2147483663" r:id="rId10"/>
    <p:sldLayoutId id="2147483657" r:id="rId11"/>
    <p:sldLayoutId id="2147483658" r:id="rId12"/>
  </p:sldLayoutIdLst>
  <p:txStyles>
    <p:titleStyle>
      <a:lvl1pPr algn="l" defTabSz="914400" rtl="0" eaLnBrk="1" latinLnBrk="0" hangingPunct="1">
        <a:lnSpc>
          <a:spcPct val="90000"/>
        </a:lnSpc>
        <a:spcBef>
          <a:spcPct val="0"/>
        </a:spcBef>
        <a:buNone/>
        <a:defRPr sz="4400" b="1" i="1" kern="1200">
          <a:solidFill>
            <a:srgbClr val="F47A20"/>
          </a:solidFill>
          <a:latin typeface="Stone Sans Semi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Stone Sans"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Stone Sans"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Stone Sans"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Stone Sans"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Stone San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FMSEmployeeRelations@thearcccr.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thearcccr.org/fms-forms-resource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mailto:FMSNewHirePackets@thearcccr.org" TargetMode="External"/><Relationship Id="rId4" Type="http://schemas.openxmlformats.org/officeDocument/2006/relationships/hyperlink" Target="http://www.thearcccr.org/wp-content/uploads/2023/08/SDS-New-Hire-Packet-Highlighted-Guide-8-02-23.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F167F-1181-FD4D-AD67-59E3D0F758E4}"/>
              </a:ext>
            </a:extLst>
          </p:cNvPr>
          <p:cNvSpPr>
            <a:spLocks noGrp="1"/>
          </p:cNvSpPr>
          <p:nvPr>
            <p:ph type="title"/>
          </p:nvPr>
        </p:nvSpPr>
        <p:spPr>
          <a:xfrm>
            <a:off x="3983227" y="1158671"/>
            <a:ext cx="7779686" cy="1044639"/>
          </a:xfrm>
        </p:spPr>
        <p:txBody>
          <a:bodyPr>
            <a:normAutofit fontScale="90000"/>
          </a:bodyPr>
          <a:lstStyle/>
          <a:p>
            <a:pPr algn="r"/>
            <a:r>
              <a:rPr lang="en-US" sz="6600"/>
              <a:t>Employee Onboarding Success</a:t>
            </a:r>
          </a:p>
        </p:txBody>
      </p:sp>
      <p:sp>
        <p:nvSpPr>
          <p:cNvPr id="4" name="Text Placeholder 3">
            <a:extLst>
              <a:ext uri="{FF2B5EF4-FFF2-40B4-BE49-F238E27FC236}">
                <a16:creationId xmlns:a16="http://schemas.microsoft.com/office/drawing/2014/main" id="{EC095E14-E4C6-0D46-B11D-A917373975DF}"/>
              </a:ext>
            </a:extLst>
          </p:cNvPr>
          <p:cNvSpPr>
            <a:spLocks noGrp="1"/>
          </p:cNvSpPr>
          <p:nvPr>
            <p:ph type="body" sz="half" idx="4294967295"/>
          </p:nvPr>
        </p:nvSpPr>
        <p:spPr>
          <a:xfrm>
            <a:off x="8403084" y="2476870"/>
            <a:ext cx="4003271" cy="2507855"/>
          </a:xfrm>
        </p:spPr>
        <p:txBody>
          <a:bodyPr>
            <a:normAutofit/>
          </a:bodyPr>
          <a:lstStyle/>
          <a:p>
            <a:pPr marL="0" indent="0" algn="ctr">
              <a:buNone/>
            </a:pPr>
            <a:r>
              <a:rPr lang="en-US" b="1">
                <a:solidFill>
                  <a:srgbClr val="EA7125"/>
                </a:solidFill>
                <a:latin typeface="Stone Sans"/>
              </a:rPr>
              <a:t>Leigh McHargue</a:t>
            </a:r>
          </a:p>
          <a:p>
            <a:pPr marL="0" indent="0" algn="ctr">
              <a:buNone/>
            </a:pPr>
            <a:r>
              <a:rPr lang="en-US" sz="2400" b="1" i="1">
                <a:latin typeface="Stone Sans"/>
              </a:rPr>
              <a:t>Director of </a:t>
            </a:r>
            <a:br>
              <a:rPr lang="en-US" sz="2400" b="1" i="1">
                <a:latin typeface="Stone Sans"/>
              </a:rPr>
            </a:br>
            <a:r>
              <a:rPr lang="en-US" sz="2400" b="1" i="1">
                <a:latin typeface="Stone Sans"/>
              </a:rPr>
              <a:t>Employer Resources</a:t>
            </a:r>
          </a:p>
        </p:txBody>
      </p:sp>
      <p:pic>
        <p:nvPicPr>
          <p:cNvPr id="1028" name="Picture 4" descr="Roadmap of self directed services">
            <a:extLst>
              <a:ext uri="{FF2B5EF4-FFF2-40B4-BE49-F238E27FC236}">
                <a16:creationId xmlns:a16="http://schemas.microsoft.com/office/drawing/2014/main" id="{E7298508-1DCF-B11A-3D09-5729188D0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220" y="1849667"/>
            <a:ext cx="9753600" cy="591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61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F602F-C243-C203-0E21-EEB653953DD2}"/>
              </a:ext>
            </a:extLst>
          </p:cNvPr>
          <p:cNvSpPr/>
          <p:nvPr/>
        </p:nvSpPr>
        <p:spPr>
          <a:xfrm>
            <a:off x="9342120" y="5227320"/>
            <a:ext cx="2407920" cy="1424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W-4 Form</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87184" y="1361476"/>
            <a:ext cx="5744718" cy="4575728"/>
          </a:xfrm>
        </p:spPr>
        <p:txBody>
          <a:bodyPr vert="horz" lIns="91440" tIns="45720" rIns="91440" bIns="45720" rtlCol="0" anchor="t">
            <a:normAutofit lnSpcReduction="10000"/>
          </a:bodyPr>
          <a:lstStyle/>
          <a:p>
            <a:r>
              <a:rPr lang="en-US" b="0" i="0" u="none" strike="noStrike">
                <a:solidFill>
                  <a:srgbClr val="484848"/>
                </a:solidFill>
                <a:effectLst/>
                <a:latin typeface="Stone Sans"/>
              </a:rPr>
              <a:t>Common Errors to Avoid</a:t>
            </a:r>
          </a:p>
          <a:p>
            <a:pPr lvl="1"/>
            <a:r>
              <a:rPr lang="en-US">
                <a:solidFill>
                  <a:srgbClr val="484848"/>
                </a:solidFill>
                <a:latin typeface="Stone Sans"/>
              </a:rPr>
              <a:t>Incomplete full legal name (nicknames)</a:t>
            </a:r>
          </a:p>
          <a:p>
            <a:pPr lvl="1"/>
            <a:r>
              <a:rPr lang="en-US">
                <a:solidFill>
                  <a:srgbClr val="484848"/>
                </a:solidFill>
                <a:latin typeface="Stone Sans"/>
              </a:rPr>
              <a:t>Missing SSN</a:t>
            </a:r>
          </a:p>
          <a:p>
            <a:pPr lvl="1"/>
            <a:r>
              <a:rPr lang="en-US">
                <a:solidFill>
                  <a:srgbClr val="484848"/>
                </a:solidFill>
                <a:latin typeface="Stone Sans"/>
              </a:rPr>
              <a:t>Incomplete address</a:t>
            </a:r>
          </a:p>
          <a:p>
            <a:pPr lvl="1"/>
            <a:r>
              <a:rPr lang="en-US">
                <a:solidFill>
                  <a:srgbClr val="484848"/>
                </a:solidFill>
                <a:latin typeface="Stone Sans"/>
              </a:rPr>
              <a:t>No marital status selected</a:t>
            </a:r>
          </a:p>
          <a:p>
            <a:pPr lvl="1"/>
            <a:r>
              <a:rPr lang="en-US">
                <a:solidFill>
                  <a:srgbClr val="484848"/>
                </a:solidFill>
                <a:latin typeface="Stone Sans"/>
              </a:rPr>
              <a:t>Entering a # of dependents instead of a dollar value in Step 3</a:t>
            </a:r>
          </a:p>
          <a:p>
            <a:pPr lvl="1"/>
            <a:r>
              <a:rPr lang="en-US">
                <a:solidFill>
                  <a:srgbClr val="484848"/>
                </a:solidFill>
                <a:latin typeface="Stone Sans"/>
              </a:rPr>
              <a:t>Entering exempt dollar value AND claiming exempt</a:t>
            </a:r>
          </a:p>
          <a:p>
            <a:pPr lvl="2"/>
            <a:r>
              <a:rPr lang="en-US">
                <a:solidFill>
                  <a:srgbClr val="484848"/>
                </a:solidFill>
                <a:latin typeface="Stone Sans"/>
              </a:rPr>
              <a:t>Applicants can only choose one of these options!</a:t>
            </a:r>
          </a:p>
          <a:p>
            <a:pPr lvl="1"/>
            <a:r>
              <a:rPr lang="en-US">
                <a:solidFill>
                  <a:srgbClr val="484848"/>
                </a:solidFill>
                <a:latin typeface="Stone Sans"/>
              </a:rPr>
              <a:t>Expired form —use current year!</a:t>
            </a:r>
            <a:br>
              <a:rPr lang="en-US">
                <a:latin typeface="Stone Sans"/>
              </a:rPr>
            </a:br>
            <a:endParaRPr lang="en-US" sz="1200"/>
          </a:p>
        </p:txBody>
      </p:sp>
      <p:pic>
        <p:nvPicPr>
          <p:cNvPr id="5" name="Picture 4">
            <a:extLst>
              <a:ext uri="{FF2B5EF4-FFF2-40B4-BE49-F238E27FC236}">
                <a16:creationId xmlns:a16="http://schemas.microsoft.com/office/drawing/2014/main" id="{8962F4BB-ABF7-A6AB-2F1B-3EFC88FC6E6F}"/>
              </a:ext>
            </a:extLst>
          </p:cNvPr>
          <p:cNvPicPr>
            <a:picLocks noChangeAspect="1"/>
          </p:cNvPicPr>
          <p:nvPr/>
        </p:nvPicPr>
        <p:blipFill>
          <a:blip r:embed="rId3"/>
          <a:stretch>
            <a:fillRect/>
          </a:stretch>
        </p:blipFill>
        <p:spPr>
          <a:xfrm>
            <a:off x="6925482" y="782315"/>
            <a:ext cx="4250549" cy="5420078"/>
          </a:xfrm>
          <a:prstGeom prst="rect">
            <a:avLst/>
          </a:prstGeom>
          <a:ln>
            <a:solidFill>
              <a:srgbClr val="F47A20"/>
            </a:solidFill>
          </a:ln>
        </p:spPr>
      </p:pic>
      <p:pic>
        <p:nvPicPr>
          <p:cNvPr id="6" name="Picture 5" descr="A logo for a company&#10;&#10;Description automatically generated">
            <a:extLst>
              <a:ext uri="{FF2B5EF4-FFF2-40B4-BE49-F238E27FC236}">
                <a16:creationId xmlns:a16="http://schemas.microsoft.com/office/drawing/2014/main" id="{8FAF074F-A857-9E88-D8A4-8586EB75E623}"/>
              </a:ext>
            </a:extLst>
          </p:cNvPr>
          <p:cNvPicPr>
            <a:picLocks noChangeAspect="1"/>
          </p:cNvPicPr>
          <p:nvPr/>
        </p:nvPicPr>
        <p:blipFill>
          <a:blip r:embed="rId4"/>
          <a:stretch>
            <a:fillRect/>
          </a:stretch>
        </p:blipFill>
        <p:spPr>
          <a:xfrm>
            <a:off x="0" y="5761720"/>
            <a:ext cx="1544057" cy="1096280"/>
          </a:xfrm>
          <a:prstGeom prst="rect">
            <a:avLst/>
          </a:prstGeom>
        </p:spPr>
      </p:pic>
    </p:spTree>
    <p:extLst>
      <p:ext uri="{BB962C8B-B14F-4D97-AF65-F5344CB8AC3E}">
        <p14:creationId xmlns:p14="http://schemas.microsoft.com/office/powerpoint/2010/main" val="3369981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83C102-14DC-91AB-6F75-BD00CD180C9A}"/>
              </a:ext>
            </a:extLst>
          </p:cNvPr>
          <p:cNvSpPr/>
          <p:nvPr/>
        </p:nvSpPr>
        <p:spPr>
          <a:xfrm>
            <a:off x="9342120" y="5227320"/>
            <a:ext cx="2407920" cy="1424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MW507 Form</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2" y="1607560"/>
            <a:ext cx="5744718" cy="5630001"/>
          </a:xfrm>
        </p:spPr>
        <p:txBody>
          <a:bodyPr>
            <a:normAutofit/>
          </a:bodyPr>
          <a:lstStyle/>
          <a:p>
            <a:r>
              <a:rPr lang="en-US" b="0" i="0" u="none" strike="noStrike">
                <a:solidFill>
                  <a:srgbClr val="484848"/>
                </a:solidFill>
                <a:effectLst/>
                <a:latin typeface="Stone Sans"/>
              </a:rPr>
              <a:t>Applicant completes the top section and questions 1-8 as applicable, then signs and dates</a:t>
            </a:r>
          </a:p>
          <a:p>
            <a:r>
              <a:rPr lang="en-US">
                <a:solidFill>
                  <a:srgbClr val="484848"/>
                </a:solidFill>
                <a:latin typeface="Stone Sans"/>
              </a:rPr>
              <a:t>Participant completes the bottom blue section</a:t>
            </a:r>
            <a:br>
              <a:rPr lang="en-US">
                <a:latin typeface="Stone Sans"/>
              </a:rPr>
            </a:br>
            <a:endParaRPr lang="en-US" sz="1200"/>
          </a:p>
        </p:txBody>
      </p:sp>
      <p:pic>
        <p:nvPicPr>
          <p:cNvPr id="4" name="Picture 3">
            <a:extLst>
              <a:ext uri="{FF2B5EF4-FFF2-40B4-BE49-F238E27FC236}">
                <a16:creationId xmlns:a16="http://schemas.microsoft.com/office/drawing/2014/main" id="{72AA927E-11E1-934E-6551-60AED5451CB5}"/>
              </a:ext>
            </a:extLst>
          </p:cNvPr>
          <p:cNvPicPr>
            <a:picLocks noChangeAspect="1"/>
          </p:cNvPicPr>
          <p:nvPr/>
        </p:nvPicPr>
        <p:blipFill>
          <a:blip r:embed="rId3"/>
          <a:stretch>
            <a:fillRect/>
          </a:stretch>
        </p:blipFill>
        <p:spPr>
          <a:xfrm>
            <a:off x="6935637" y="704301"/>
            <a:ext cx="4183812" cy="5554858"/>
          </a:xfrm>
          <a:prstGeom prst="rect">
            <a:avLst/>
          </a:prstGeom>
          <a:ln>
            <a:solidFill>
              <a:srgbClr val="F47A20"/>
            </a:solidFill>
          </a:ln>
        </p:spPr>
      </p:pic>
      <p:pic>
        <p:nvPicPr>
          <p:cNvPr id="7" name="Picture 6" descr="A logo for a company&#10;&#10;Description automatically generated">
            <a:extLst>
              <a:ext uri="{FF2B5EF4-FFF2-40B4-BE49-F238E27FC236}">
                <a16:creationId xmlns:a16="http://schemas.microsoft.com/office/drawing/2014/main" id="{B4E4B3FF-4E22-022E-9170-56B1F2BF96A1}"/>
              </a:ext>
            </a:extLst>
          </p:cNvPr>
          <p:cNvPicPr>
            <a:picLocks noChangeAspect="1"/>
          </p:cNvPicPr>
          <p:nvPr/>
        </p:nvPicPr>
        <p:blipFill>
          <a:blip r:embed="rId4"/>
          <a:stretch>
            <a:fillRect/>
          </a:stretch>
        </p:blipFill>
        <p:spPr>
          <a:xfrm>
            <a:off x="0" y="5761720"/>
            <a:ext cx="1544057" cy="1096280"/>
          </a:xfrm>
          <a:prstGeom prst="rect">
            <a:avLst/>
          </a:prstGeom>
        </p:spPr>
      </p:pic>
    </p:spTree>
    <p:extLst>
      <p:ext uri="{BB962C8B-B14F-4D97-AF65-F5344CB8AC3E}">
        <p14:creationId xmlns:p14="http://schemas.microsoft.com/office/powerpoint/2010/main" val="1639361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7BA2DF-12F6-3C52-E248-2C73E1F20699}"/>
              </a:ext>
            </a:extLst>
          </p:cNvPr>
          <p:cNvSpPr/>
          <p:nvPr/>
        </p:nvSpPr>
        <p:spPr>
          <a:xfrm>
            <a:off x="9342120" y="5227320"/>
            <a:ext cx="2407920" cy="1424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MW507 Form</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40472" y="1321810"/>
            <a:ext cx="5744718" cy="5630001"/>
          </a:xfrm>
        </p:spPr>
        <p:txBody>
          <a:bodyPr vert="horz" lIns="91440" tIns="45720" rIns="91440" bIns="45720" rtlCol="0" anchor="t">
            <a:normAutofit/>
          </a:bodyPr>
          <a:lstStyle/>
          <a:p>
            <a:r>
              <a:rPr lang="en-US" b="0" i="0" u="none" strike="noStrike">
                <a:solidFill>
                  <a:srgbClr val="484848"/>
                </a:solidFill>
                <a:effectLst/>
                <a:latin typeface="Stone Sans"/>
              </a:rPr>
              <a:t>Common Errors to Avoid</a:t>
            </a:r>
          </a:p>
          <a:p>
            <a:pPr lvl="1"/>
            <a:r>
              <a:rPr lang="en-US">
                <a:solidFill>
                  <a:srgbClr val="484848"/>
                </a:solidFill>
                <a:latin typeface="Stone Sans"/>
              </a:rPr>
              <a:t>Incomplete full legal name (nicknames)</a:t>
            </a:r>
          </a:p>
          <a:p>
            <a:pPr lvl="1"/>
            <a:r>
              <a:rPr lang="en-US">
                <a:solidFill>
                  <a:srgbClr val="484848"/>
                </a:solidFill>
                <a:latin typeface="Stone Sans"/>
              </a:rPr>
              <a:t>Missing SSN</a:t>
            </a:r>
          </a:p>
          <a:p>
            <a:pPr lvl="1"/>
            <a:r>
              <a:rPr lang="en-US">
                <a:solidFill>
                  <a:srgbClr val="484848"/>
                </a:solidFill>
                <a:latin typeface="Stone Sans"/>
              </a:rPr>
              <a:t>Incomplete address</a:t>
            </a:r>
          </a:p>
          <a:p>
            <a:pPr lvl="1"/>
            <a:r>
              <a:rPr lang="en-US">
                <a:solidFill>
                  <a:srgbClr val="484848"/>
                </a:solidFill>
                <a:latin typeface="Stone Sans"/>
              </a:rPr>
              <a:t>Missing county of residence</a:t>
            </a:r>
          </a:p>
          <a:p>
            <a:pPr lvl="1"/>
            <a:r>
              <a:rPr lang="en-US">
                <a:solidFill>
                  <a:srgbClr val="484848"/>
                </a:solidFill>
                <a:latin typeface="Stone Sans"/>
              </a:rPr>
              <a:t>No marital status selected</a:t>
            </a:r>
          </a:p>
          <a:p>
            <a:pPr lvl="1"/>
            <a:r>
              <a:rPr lang="en-US">
                <a:solidFill>
                  <a:srgbClr val="484848"/>
                </a:solidFill>
                <a:latin typeface="Stone Sans"/>
              </a:rPr>
              <a:t>Entering a # of dependents in line 1 AND claiming exempt</a:t>
            </a:r>
          </a:p>
          <a:p>
            <a:pPr lvl="2"/>
            <a:r>
              <a:rPr lang="en-US">
                <a:solidFill>
                  <a:srgbClr val="484848"/>
                </a:solidFill>
                <a:latin typeface="Stone Sans"/>
              </a:rPr>
              <a:t>Applicants can only choose one of these options!</a:t>
            </a:r>
          </a:p>
          <a:p>
            <a:pPr lvl="1"/>
            <a:r>
              <a:rPr lang="en-US">
                <a:solidFill>
                  <a:srgbClr val="484848"/>
                </a:solidFill>
                <a:latin typeface="Stone Sans"/>
              </a:rPr>
              <a:t>Expired form – use the version posted on our website!</a:t>
            </a:r>
            <a:br>
              <a:rPr lang="en-US">
                <a:latin typeface="Stone Sans"/>
              </a:rPr>
            </a:br>
            <a:endParaRPr lang="en-US" sz="800"/>
          </a:p>
        </p:txBody>
      </p:sp>
      <p:pic>
        <p:nvPicPr>
          <p:cNvPr id="4" name="Picture 3">
            <a:extLst>
              <a:ext uri="{FF2B5EF4-FFF2-40B4-BE49-F238E27FC236}">
                <a16:creationId xmlns:a16="http://schemas.microsoft.com/office/drawing/2014/main" id="{72AA927E-11E1-934E-6551-60AED5451CB5}"/>
              </a:ext>
            </a:extLst>
          </p:cNvPr>
          <p:cNvPicPr>
            <a:picLocks noChangeAspect="1"/>
          </p:cNvPicPr>
          <p:nvPr/>
        </p:nvPicPr>
        <p:blipFill>
          <a:blip r:embed="rId3"/>
          <a:stretch>
            <a:fillRect/>
          </a:stretch>
        </p:blipFill>
        <p:spPr>
          <a:xfrm>
            <a:off x="6935637" y="704301"/>
            <a:ext cx="4183812" cy="5554858"/>
          </a:xfrm>
          <a:prstGeom prst="rect">
            <a:avLst/>
          </a:prstGeom>
          <a:ln>
            <a:solidFill>
              <a:srgbClr val="F47A20"/>
            </a:solidFill>
          </a:ln>
        </p:spPr>
      </p:pic>
      <p:pic>
        <p:nvPicPr>
          <p:cNvPr id="6" name="Picture 5" descr="A logo for a company&#10;&#10;Description automatically generated">
            <a:extLst>
              <a:ext uri="{FF2B5EF4-FFF2-40B4-BE49-F238E27FC236}">
                <a16:creationId xmlns:a16="http://schemas.microsoft.com/office/drawing/2014/main" id="{FBBF4A32-474D-A061-BD18-ECA79908C84E}"/>
              </a:ext>
            </a:extLst>
          </p:cNvPr>
          <p:cNvPicPr>
            <a:picLocks noChangeAspect="1"/>
          </p:cNvPicPr>
          <p:nvPr/>
        </p:nvPicPr>
        <p:blipFill>
          <a:blip r:embed="rId4"/>
          <a:stretch>
            <a:fillRect/>
          </a:stretch>
        </p:blipFill>
        <p:spPr>
          <a:xfrm>
            <a:off x="0" y="5761720"/>
            <a:ext cx="1544057" cy="1096280"/>
          </a:xfrm>
          <a:prstGeom prst="rect">
            <a:avLst/>
          </a:prstGeom>
        </p:spPr>
      </p:pic>
    </p:spTree>
    <p:extLst>
      <p:ext uri="{BB962C8B-B14F-4D97-AF65-F5344CB8AC3E}">
        <p14:creationId xmlns:p14="http://schemas.microsoft.com/office/powerpoint/2010/main" val="2691818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7F59CD-58D0-31B7-4C03-7BA53DA128CD}"/>
              </a:ext>
            </a:extLst>
          </p:cNvPr>
          <p:cNvSpPr/>
          <p:nvPr/>
        </p:nvSpPr>
        <p:spPr>
          <a:xfrm>
            <a:off x="9342120" y="5227320"/>
            <a:ext cx="2407920" cy="1424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Paycom Direct Deposit Form</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928937" y="1367478"/>
            <a:ext cx="5744718" cy="5630001"/>
          </a:xfrm>
        </p:spPr>
        <p:txBody>
          <a:bodyPr>
            <a:normAutofit/>
          </a:bodyPr>
          <a:lstStyle/>
          <a:p>
            <a:r>
              <a:rPr lang="en-US" b="0" i="0" u="none" strike="noStrike">
                <a:solidFill>
                  <a:srgbClr val="484848"/>
                </a:solidFill>
                <a:effectLst/>
                <a:latin typeface="Stone Sans"/>
              </a:rPr>
              <a:t>All applicants must complete this form</a:t>
            </a:r>
          </a:p>
          <a:p>
            <a:r>
              <a:rPr lang="en-US">
                <a:solidFill>
                  <a:srgbClr val="484848"/>
                </a:solidFill>
                <a:latin typeface="Stone Sans"/>
              </a:rPr>
              <a:t>If direct deposit is waived, applicants should complete the bottom portion, sign, date, and indicate “waive” on the form</a:t>
            </a:r>
          </a:p>
          <a:p>
            <a:r>
              <a:rPr lang="en-US">
                <a:solidFill>
                  <a:srgbClr val="484848"/>
                </a:solidFill>
                <a:latin typeface="Stone Sans"/>
              </a:rPr>
              <a:t>Multiple direct deposit accounts are acceptable</a:t>
            </a:r>
          </a:p>
          <a:p>
            <a:r>
              <a:rPr lang="en-US">
                <a:solidFill>
                  <a:srgbClr val="484848"/>
                </a:solidFill>
                <a:latin typeface="Stone Sans"/>
              </a:rPr>
              <a:t>Direct deposit is HIGHLY recommended!</a:t>
            </a:r>
            <a:br>
              <a:rPr lang="en-US">
                <a:latin typeface="Stone Sans"/>
              </a:rPr>
            </a:br>
            <a:endParaRPr lang="en-US" sz="800"/>
          </a:p>
        </p:txBody>
      </p:sp>
      <p:pic>
        <p:nvPicPr>
          <p:cNvPr id="5" name="Picture 4">
            <a:extLst>
              <a:ext uri="{FF2B5EF4-FFF2-40B4-BE49-F238E27FC236}">
                <a16:creationId xmlns:a16="http://schemas.microsoft.com/office/drawing/2014/main" id="{213924ED-135A-6F70-987E-4FDC6261BA33}"/>
              </a:ext>
            </a:extLst>
          </p:cNvPr>
          <p:cNvPicPr>
            <a:picLocks noChangeAspect="1"/>
          </p:cNvPicPr>
          <p:nvPr/>
        </p:nvPicPr>
        <p:blipFill>
          <a:blip r:embed="rId3"/>
          <a:stretch>
            <a:fillRect/>
          </a:stretch>
        </p:blipFill>
        <p:spPr>
          <a:xfrm>
            <a:off x="7025180" y="1219371"/>
            <a:ext cx="4046939" cy="5250440"/>
          </a:xfrm>
          <a:prstGeom prst="rect">
            <a:avLst/>
          </a:prstGeom>
          <a:ln>
            <a:solidFill>
              <a:srgbClr val="F47A20"/>
            </a:solidFill>
          </a:ln>
        </p:spPr>
      </p:pic>
      <p:pic>
        <p:nvPicPr>
          <p:cNvPr id="7" name="Picture 6" descr="A logo for a company&#10;&#10;Description automatically generated">
            <a:extLst>
              <a:ext uri="{FF2B5EF4-FFF2-40B4-BE49-F238E27FC236}">
                <a16:creationId xmlns:a16="http://schemas.microsoft.com/office/drawing/2014/main" id="{32B1000B-F7A2-665B-4007-E1019DCC12E9}"/>
              </a:ext>
            </a:extLst>
          </p:cNvPr>
          <p:cNvPicPr>
            <a:picLocks noChangeAspect="1"/>
          </p:cNvPicPr>
          <p:nvPr/>
        </p:nvPicPr>
        <p:blipFill>
          <a:blip r:embed="rId4"/>
          <a:stretch>
            <a:fillRect/>
          </a:stretch>
        </p:blipFill>
        <p:spPr>
          <a:xfrm>
            <a:off x="0" y="5761720"/>
            <a:ext cx="1544057" cy="1096280"/>
          </a:xfrm>
          <a:prstGeom prst="rect">
            <a:avLst/>
          </a:prstGeom>
        </p:spPr>
      </p:pic>
    </p:spTree>
    <p:extLst>
      <p:ext uri="{BB962C8B-B14F-4D97-AF65-F5344CB8AC3E}">
        <p14:creationId xmlns:p14="http://schemas.microsoft.com/office/powerpoint/2010/main" val="2981067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C905A7-195B-0C80-883B-359BDE5D7016}"/>
              </a:ext>
            </a:extLst>
          </p:cNvPr>
          <p:cNvSpPr/>
          <p:nvPr/>
        </p:nvSpPr>
        <p:spPr>
          <a:xfrm>
            <a:off x="9342120" y="5227320"/>
            <a:ext cx="2407920" cy="1424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Paycom Direct Deposit Form</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2" y="1607560"/>
            <a:ext cx="5744718" cy="5630001"/>
          </a:xfrm>
        </p:spPr>
        <p:txBody>
          <a:bodyPr>
            <a:normAutofit/>
          </a:bodyPr>
          <a:lstStyle/>
          <a:p>
            <a:r>
              <a:rPr lang="en-US" b="0" i="0" u="none" strike="noStrike">
                <a:solidFill>
                  <a:srgbClr val="484848"/>
                </a:solidFill>
                <a:effectLst/>
                <a:latin typeface="Stone Sans"/>
              </a:rPr>
              <a:t>Common Errors to Avoid</a:t>
            </a:r>
          </a:p>
          <a:p>
            <a:pPr lvl="1"/>
            <a:r>
              <a:rPr lang="en-US">
                <a:solidFill>
                  <a:srgbClr val="484848"/>
                </a:solidFill>
                <a:latin typeface="Stone Sans"/>
              </a:rPr>
              <a:t>Not selecting “Checking” or “Savings”</a:t>
            </a:r>
          </a:p>
          <a:p>
            <a:pPr lvl="1"/>
            <a:r>
              <a:rPr lang="en-US">
                <a:solidFill>
                  <a:srgbClr val="484848"/>
                </a:solidFill>
                <a:latin typeface="Stone Sans"/>
              </a:rPr>
              <a:t>Account #/Routing # on incorrect lines</a:t>
            </a:r>
          </a:p>
          <a:p>
            <a:pPr lvl="1"/>
            <a:r>
              <a:rPr lang="en-US">
                <a:solidFill>
                  <a:srgbClr val="484848"/>
                </a:solidFill>
                <a:latin typeface="Stone Sans"/>
              </a:rPr>
              <a:t>Missing Bank Name</a:t>
            </a:r>
          </a:p>
          <a:p>
            <a:pPr lvl="1"/>
            <a:r>
              <a:rPr lang="en-US">
                <a:solidFill>
                  <a:srgbClr val="484848"/>
                </a:solidFill>
                <a:latin typeface="Stone Sans"/>
              </a:rPr>
              <a:t>Illegible account information</a:t>
            </a:r>
          </a:p>
          <a:p>
            <a:pPr lvl="1"/>
            <a:r>
              <a:rPr lang="en-US">
                <a:solidFill>
                  <a:srgbClr val="484848"/>
                </a:solidFill>
                <a:latin typeface="Stone Sans"/>
              </a:rPr>
              <a:t>Missing signature/date</a:t>
            </a:r>
            <a:br>
              <a:rPr lang="en-US">
                <a:latin typeface="Stone Sans"/>
              </a:rPr>
            </a:br>
            <a:endParaRPr lang="en-US" sz="400"/>
          </a:p>
        </p:txBody>
      </p:sp>
      <p:pic>
        <p:nvPicPr>
          <p:cNvPr id="5" name="Picture 4">
            <a:extLst>
              <a:ext uri="{FF2B5EF4-FFF2-40B4-BE49-F238E27FC236}">
                <a16:creationId xmlns:a16="http://schemas.microsoft.com/office/drawing/2014/main" id="{213924ED-135A-6F70-987E-4FDC6261BA33}"/>
              </a:ext>
            </a:extLst>
          </p:cNvPr>
          <p:cNvPicPr>
            <a:picLocks noChangeAspect="1"/>
          </p:cNvPicPr>
          <p:nvPr/>
        </p:nvPicPr>
        <p:blipFill>
          <a:blip r:embed="rId3"/>
          <a:stretch>
            <a:fillRect/>
          </a:stretch>
        </p:blipFill>
        <p:spPr>
          <a:xfrm>
            <a:off x="7025180" y="1219371"/>
            <a:ext cx="4046939" cy="5250440"/>
          </a:xfrm>
          <a:prstGeom prst="rect">
            <a:avLst/>
          </a:prstGeom>
          <a:ln>
            <a:solidFill>
              <a:srgbClr val="F47A20"/>
            </a:solidFill>
          </a:ln>
        </p:spPr>
      </p:pic>
      <p:pic>
        <p:nvPicPr>
          <p:cNvPr id="6" name="Picture 5" descr="A logo for a company&#10;&#10;Description automatically generated">
            <a:extLst>
              <a:ext uri="{FF2B5EF4-FFF2-40B4-BE49-F238E27FC236}">
                <a16:creationId xmlns:a16="http://schemas.microsoft.com/office/drawing/2014/main" id="{4C830FDC-4A60-3B78-BB0C-C5C05F1CF9A8}"/>
              </a:ext>
            </a:extLst>
          </p:cNvPr>
          <p:cNvPicPr>
            <a:picLocks noChangeAspect="1"/>
          </p:cNvPicPr>
          <p:nvPr/>
        </p:nvPicPr>
        <p:blipFill>
          <a:blip r:embed="rId4"/>
          <a:stretch>
            <a:fillRect/>
          </a:stretch>
        </p:blipFill>
        <p:spPr>
          <a:xfrm>
            <a:off x="0" y="5761720"/>
            <a:ext cx="1544057" cy="1096280"/>
          </a:xfrm>
          <a:prstGeom prst="rect">
            <a:avLst/>
          </a:prstGeom>
        </p:spPr>
      </p:pic>
    </p:spTree>
    <p:extLst>
      <p:ext uri="{BB962C8B-B14F-4D97-AF65-F5344CB8AC3E}">
        <p14:creationId xmlns:p14="http://schemas.microsoft.com/office/powerpoint/2010/main" val="3337420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A9AB1B-6A5D-9769-55AF-2F088021644C}"/>
              </a:ext>
            </a:extLst>
          </p:cNvPr>
          <p:cNvSpPr/>
          <p:nvPr/>
        </p:nvSpPr>
        <p:spPr>
          <a:xfrm>
            <a:off x="9342120" y="5227320"/>
            <a:ext cx="2407920" cy="1424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Employee Agreement Form (Page 3)</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2" y="1607560"/>
            <a:ext cx="5744718" cy="5630001"/>
          </a:xfrm>
        </p:spPr>
        <p:txBody>
          <a:bodyPr>
            <a:normAutofit/>
          </a:bodyPr>
          <a:lstStyle/>
          <a:p>
            <a:r>
              <a:rPr lang="en-US" b="0" i="0" u="none" strike="noStrike">
                <a:solidFill>
                  <a:srgbClr val="484848"/>
                </a:solidFill>
                <a:effectLst/>
                <a:latin typeface="Stone Sans"/>
              </a:rPr>
              <a:t>Must be signed/dated by applicant</a:t>
            </a:r>
          </a:p>
          <a:p>
            <a:r>
              <a:rPr lang="en-US">
                <a:solidFill>
                  <a:srgbClr val="484848"/>
                </a:solidFill>
                <a:latin typeface="Stone Sans"/>
              </a:rPr>
              <a:t>Must be signed/dated by Participant or legal guardian as documented in our records</a:t>
            </a:r>
            <a:br>
              <a:rPr lang="en-US">
                <a:latin typeface="Stone Sans"/>
              </a:rPr>
            </a:br>
            <a:endParaRPr lang="en-US" sz="400"/>
          </a:p>
        </p:txBody>
      </p:sp>
      <p:pic>
        <p:nvPicPr>
          <p:cNvPr id="4" name="Picture 3">
            <a:extLst>
              <a:ext uri="{FF2B5EF4-FFF2-40B4-BE49-F238E27FC236}">
                <a16:creationId xmlns:a16="http://schemas.microsoft.com/office/drawing/2014/main" id="{45C15D10-881D-4990-8919-448E106F6C43}"/>
              </a:ext>
            </a:extLst>
          </p:cNvPr>
          <p:cNvPicPr>
            <a:picLocks noChangeAspect="1"/>
          </p:cNvPicPr>
          <p:nvPr/>
        </p:nvPicPr>
        <p:blipFill>
          <a:blip r:embed="rId3"/>
          <a:stretch>
            <a:fillRect/>
          </a:stretch>
        </p:blipFill>
        <p:spPr>
          <a:xfrm>
            <a:off x="6797615" y="1445659"/>
            <a:ext cx="4011283" cy="5002908"/>
          </a:xfrm>
          <a:prstGeom prst="rect">
            <a:avLst/>
          </a:prstGeom>
          <a:ln>
            <a:solidFill>
              <a:srgbClr val="F47A20"/>
            </a:solidFill>
          </a:ln>
        </p:spPr>
      </p:pic>
      <p:pic>
        <p:nvPicPr>
          <p:cNvPr id="7" name="Picture 6" descr="A logo for a company&#10;&#10;Description automatically generated">
            <a:extLst>
              <a:ext uri="{FF2B5EF4-FFF2-40B4-BE49-F238E27FC236}">
                <a16:creationId xmlns:a16="http://schemas.microsoft.com/office/drawing/2014/main" id="{E04355E8-96A6-C9F9-5950-63CDB68A2463}"/>
              </a:ext>
            </a:extLst>
          </p:cNvPr>
          <p:cNvPicPr>
            <a:picLocks noChangeAspect="1"/>
          </p:cNvPicPr>
          <p:nvPr/>
        </p:nvPicPr>
        <p:blipFill>
          <a:blip r:embed="rId4"/>
          <a:stretch>
            <a:fillRect/>
          </a:stretch>
        </p:blipFill>
        <p:spPr>
          <a:xfrm>
            <a:off x="0" y="5761720"/>
            <a:ext cx="1544057" cy="1096280"/>
          </a:xfrm>
          <a:prstGeom prst="rect">
            <a:avLst/>
          </a:prstGeom>
        </p:spPr>
      </p:pic>
    </p:spTree>
    <p:extLst>
      <p:ext uri="{BB962C8B-B14F-4D97-AF65-F5344CB8AC3E}">
        <p14:creationId xmlns:p14="http://schemas.microsoft.com/office/powerpoint/2010/main" val="4002681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6FDF54-490E-CA61-63B6-49CBFA59E950}"/>
              </a:ext>
            </a:extLst>
          </p:cNvPr>
          <p:cNvSpPr/>
          <p:nvPr/>
        </p:nvSpPr>
        <p:spPr>
          <a:xfrm>
            <a:off x="9342120" y="5227320"/>
            <a:ext cx="2407920" cy="1424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Employee Agreement Form (Page 3)</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2" y="1607560"/>
            <a:ext cx="5744718" cy="5630001"/>
          </a:xfrm>
        </p:spPr>
        <p:txBody>
          <a:bodyPr>
            <a:normAutofit/>
          </a:bodyPr>
          <a:lstStyle/>
          <a:p>
            <a:r>
              <a:rPr lang="en-US" b="0" i="0" u="none" strike="noStrike">
                <a:solidFill>
                  <a:srgbClr val="484848"/>
                </a:solidFill>
                <a:effectLst/>
                <a:latin typeface="Stone Sans"/>
              </a:rPr>
              <a:t>Common Errors to Avoid</a:t>
            </a:r>
          </a:p>
          <a:p>
            <a:pPr lvl="1"/>
            <a:r>
              <a:rPr lang="en-US">
                <a:solidFill>
                  <a:srgbClr val="484848"/>
                </a:solidFill>
                <a:latin typeface="Stone Sans"/>
              </a:rPr>
              <a:t>No documentation of legal guardianship</a:t>
            </a:r>
          </a:p>
          <a:p>
            <a:pPr lvl="1"/>
            <a:r>
              <a:rPr lang="en-US">
                <a:solidFill>
                  <a:srgbClr val="484848"/>
                </a:solidFill>
                <a:latin typeface="Stone Sans"/>
              </a:rPr>
              <a:t>Applicant cannot sign as both applicant and legal guardian/representative</a:t>
            </a:r>
          </a:p>
          <a:p>
            <a:pPr lvl="1"/>
            <a:r>
              <a:rPr lang="en-US">
                <a:solidFill>
                  <a:srgbClr val="484848"/>
                </a:solidFill>
                <a:latin typeface="Stone Sans"/>
              </a:rPr>
              <a:t>Incomplete full legal name (nicknames)</a:t>
            </a:r>
          </a:p>
          <a:p>
            <a:pPr lvl="1"/>
            <a:r>
              <a:rPr lang="en-US">
                <a:solidFill>
                  <a:srgbClr val="484848"/>
                </a:solidFill>
                <a:latin typeface="Stone Sans"/>
              </a:rPr>
              <a:t>If legal guardian, notate relationship on all signed documents</a:t>
            </a:r>
            <a:br>
              <a:rPr lang="en-US">
                <a:latin typeface="Stone Sans"/>
              </a:rPr>
            </a:br>
            <a:endParaRPr lang="en-US" sz="100"/>
          </a:p>
        </p:txBody>
      </p:sp>
      <p:pic>
        <p:nvPicPr>
          <p:cNvPr id="4" name="Picture 3">
            <a:extLst>
              <a:ext uri="{FF2B5EF4-FFF2-40B4-BE49-F238E27FC236}">
                <a16:creationId xmlns:a16="http://schemas.microsoft.com/office/drawing/2014/main" id="{45C15D10-881D-4990-8919-448E106F6C43}"/>
              </a:ext>
            </a:extLst>
          </p:cNvPr>
          <p:cNvPicPr>
            <a:picLocks noChangeAspect="1"/>
          </p:cNvPicPr>
          <p:nvPr/>
        </p:nvPicPr>
        <p:blipFill>
          <a:blip r:embed="rId3"/>
          <a:stretch>
            <a:fillRect/>
          </a:stretch>
        </p:blipFill>
        <p:spPr>
          <a:xfrm>
            <a:off x="6797615" y="1445659"/>
            <a:ext cx="4011283" cy="5002908"/>
          </a:xfrm>
          <a:prstGeom prst="rect">
            <a:avLst/>
          </a:prstGeom>
          <a:ln>
            <a:solidFill>
              <a:srgbClr val="F47A20"/>
            </a:solidFill>
          </a:ln>
        </p:spPr>
      </p:pic>
      <p:pic>
        <p:nvPicPr>
          <p:cNvPr id="6" name="Picture 5" descr="A logo for a company&#10;&#10;Description automatically generated">
            <a:extLst>
              <a:ext uri="{FF2B5EF4-FFF2-40B4-BE49-F238E27FC236}">
                <a16:creationId xmlns:a16="http://schemas.microsoft.com/office/drawing/2014/main" id="{937305FF-77C5-F65F-AD6D-0398E3C03FAE}"/>
              </a:ext>
            </a:extLst>
          </p:cNvPr>
          <p:cNvPicPr>
            <a:picLocks noChangeAspect="1"/>
          </p:cNvPicPr>
          <p:nvPr/>
        </p:nvPicPr>
        <p:blipFill>
          <a:blip r:embed="rId4"/>
          <a:stretch>
            <a:fillRect/>
          </a:stretch>
        </p:blipFill>
        <p:spPr>
          <a:xfrm>
            <a:off x="0" y="5761720"/>
            <a:ext cx="1544057" cy="1096280"/>
          </a:xfrm>
          <a:prstGeom prst="rect">
            <a:avLst/>
          </a:prstGeom>
        </p:spPr>
      </p:pic>
    </p:spTree>
    <p:extLst>
      <p:ext uri="{BB962C8B-B14F-4D97-AF65-F5344CB8AC3E}">
        <p14:creationId xmlns:p14="http://schemas.microsoft.com/office/powerpoint/2010/main" val="402631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270525-D3B6-CCB0-B4A6-BA42DAF665E4}"/>
              </a:ext>
            </a:extLst>
          </p:cNvPr>
          <p:cNvSpPr/>
          <p:nvPr/>
        </p:nvSpPr>
        <p:spPr>
          <a:xfrm>
            <a:off x="9342120" y="5227320"/>
            <a:ext cx="2407920" cy="1424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Special Tax Exemption Form (Page 1)</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2" y="1607560"/>
            <a:ext cx="5744718" cy="5630001"/>
          </a:xfrm>
        </p:spPr>
        <p:txBody>
          <a:bodyPr vert="horz" lIns="91440" tIns="45720" rIns="91440" bIns="45720" rtlCol="0" anchor="t">
            <a:normAutofit/>
          </a:bodyPr>
          <a:lstStyle/>
          <a:p>
            <a:r>
              <a:rPr lang="en-US" b="0" i="0" u="none" strike="noStrike">
                <a:solidFill>
                  <a:srgbClr val="484848"/>
                </a:solidFill>
                <a:effectLst/>
                <a:latin typeface="Stone Sans"/>
              </a:rPr>
              <a:t>Required </a:t>
            </a:r>
            <a:r>
              <a:rPr lang="en-US">
                <a:solidFill>
                  <a:srgbClr val="484848"/>
                </a:solidFill>
                <a:latin typeface="Stone Sans"/>
              </a:rPr>
              <a:t>for</a:t>
            </a:r>
            <a:r>
              <a:rPr lang="en-US" b="0" i="0" u="none" strike="noStrike">
                <a:solidFill>
                  <a:srgbClr val="484848"/>
                </a:solidFill>
                <a:effectLst/>
                <a:latin typeface="Stone Sans"/>
              </a:rPr>
              <a:t> all applicants</a:t>
            </a:r>
          </a:p>
          <a:p>
            <a:r>
              <a:rPr lang="en-US">
                <a:solidFill>
                  <a:srgbClr val="484848"/>
                </a:solidFill>
                <a:latin typeface="Stone Sans"/>
              </a:rPr>
              <a:t>Question 1 is for parents and step-parents</a:t>
            </a:r>
          </a:p>
          <a:p>
            <a:r>
              <a:rPr lang="en-US">
                <a:solidFill>
                  <a:srgbClr val="484848"/>
                </a:solidFill>
                <a:latin typeface="Stone Sans"/>
              </a:rPr>
              <a:t>Benefits – employment tax exemption</a:t>
            </a:r>
          </a:p>
          <a:p>
            <a:pPr lvl="1"/>
            <a:r>
              <a:rPr lang="en-US">
                <a:solidFill>
                  <a:srgbClr val="484848"/>
                </a:solidFill>
                <a:latin typeface="Stone Sans"/>
              </a:rPr>
              <a:t>Medicare Exempt</a:t>
            </a:r>
          </a:p>
          <a:p>
            <a:pPr lvl="1"/>
            <a:r>
              <a:rPr lang="en-US">
                <a:solidFill>
                  <a:srgbClr val="484848"/>
                </a:solidFill>
                <a:latin typeface="Stone Sans"/>
              </a:rPr>
              <a:t>Social Security Exempt</a:t>
            </a:r>
            <a:br>
              <a:rPr lang="en-US">
                <a:latin typeface="Stone Sans"/>
              </a:rPr>
            </a:br>
            <a:endParaRPr lang="en-US" sz="100"/>
          </a:p>
        </p:txBody>
      </p:sp>
      <p:pic>
        <p:nvPicPr>
          <p:cNvPr id="5" name="Picture 4">
            <a:extLst>
              <a:ext uri="{FF2B5EF4-FFF2-40B4-BE49-F238E27FC236}">
                <a16:creationId xmlns:a16="http://schemas.microsoft.com/office/drawing/2014/main" id="{1DB24F36-93AA-3898-C37B-8873C3F5A8AB}"/>
              </a:ext>
            </a:extLst>
          </p:cNvPr>
          <p:cNvPicPr>
            <a:picLocks noChangeAspect="1"/>
          </p:cNvPicPr>
          <p:nvPr/>
        </p:nvPicPr>
        <p:blipFill>
          <a:blip r:embed="rId3"/>
          <a:stretch>
            <a:fillRect/>
          </a:stretch>
        </p:blipFill>
        <p:spPr>
          <a:xfrm>
            <a:off x="6875253" y="1307586"/>
            <a:ext cx="4079086" cy="5228587"/>
          </a:xfrm>
          <a:prstGeom prst="rect">
            <a:avLst/>
          </a:prstGeom>
          <a:ln>
            <a:solidFill>
              <a:srgbClr val="F47A20"/>
            </a:solidFill>
          </a:ln>
        </p:spPr>
      </p:pic>
      <p:pic>
        <p:nvPicPr>
          <p:cNvPr id="7" name="Picture 6" descr="A logo for a company&#10;&#10;Description automatically generated">
            <a:extLst>
              <a:ext uri="{FF2B5EF4-FFF2-40B4-BE49-F238E27FC236}">
                <a16:creationId xmlns:a16="http://schemas.microsoft.com/office/drawing/2014/main" id="{36408136-C981-72E2-CAFE-B01CE1B8D5E7}"/>
              </a:ext>
            </a:extLst>
          </p:cNvPr>
          <p:cNvPicPr>
            <a:picLocks noChangeAspect="1"/>
          </p:cNvPicPr>
          <p:nvPr/>
        </p:nvPicPr>
        <p:blipFill>
          <a:blip r:embed="rId4"/>
          <a:stretch>
            <a:fillRect/>
          </a:stretch>
        </p:blipFill>
        <p:spPr>
          <a:xfrm>
            <a:off x="0" y="5761720"/>
            <a:ext cx="1544057" cy="1096280"/>
          </a:xfrm>
          <a:prstGeom prst="rect">
            <a:avLst/>
          </a:prstGeom>
        </p:spPr>
      </p:pic>
    </p:spTree>
    <p:extLst>
      <p:ext uri="{BB962C8B-B14F-4D97-AF65-F5344CB8AC3E}">
        <p14:creationId xmlns:p14="http://schemas.microsoft.com/office/powerpoint/2010/main" val="1943684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FF0C9B-1DB6-A481-4125-A925712BFD8D}"/>
              </a:ext>
            </a:extLst>
          </p:cNvPr>
          <p:cNvSpPr/>
          <p:nvPr/>
        </p:nvSpPr>
        <p:spPr>
          <a:xfrm>
            <a:off x="9342120" y="5227320"/>
            <a:ext cx="2407920" cy="1424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Special Tax Exemption Form (Page 2)</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2" y="1607560"/>
            <a:ext cx="5744718" cy="4153626"/>
          </a:xfrm>
        </p:spPr>
        <p:txBody>
          <a:bodyPr vert="horz" lIns="91440" tIns="45720" rIns="91440" bIns="45720" rtlCol="0" anchor="t">
            <a:normAutofit/>
          </a:bodyPr>
          <a:lstStyle/>
          <a:p>
            <a:r>
              <a:rPr lang="en-US">
                <a:solidFill>
                  <a:srgbClr val="484848"/>
                </a:solidFill>
                <a:latin typeface="Stone Sans"/>
              </a:rPr>
              <a:t>Question 2 is for children/step-children of the participant who are under age 21</a:t>
            </a:r>
          </a:p>
          <a:p>
            <a:r>
              <a:rPr lang="en-US">
                <a:solidFill>
                  <a:srgbClr val="484848"/>
                </a:solidFill>
                <a:latin typeface="Stone Sans"/>
              </a:rPr>
              <a:t>Benefits – employment tax exempt until age 21</a:t>
            </a:r>
          </a:p>
          <a:p>
            <a:pPr lvl="1"/>
            <a:r>
              <a:rPr lang="en-US">
                <a:solidFill>
                  <a:srgbClr val="484848"/>
                </a:solidFill>
                <a:latin typeface="Stone Sans"/>
              </a:rPr>
              <a:t>Medicare Exempt</a:t>
            </a:r>
          </a:p>
          <a:p>
            <a:pPr lvl="1"/>
            <a:r>
              <a:rPr lang="en-US">
                <a:solidFill>
                  <a:srgbClr val="484848"/>
                </a:solidFill>
                <a:latin typeface="Stone Sans"/>
              </a:rPr>
              <a:t>Social Security Exempt</a:t>
            </a:r>
            <a:br>
              <a:rPr lang="en-US">
                <a:latin typeface="Stone Sans"/>
              </a:rPr>
            </a:br>
            <a:endParaRPr lang="en-US" sz="100"/>
          </a:p>
        </p:txBody>
      </p:sp>
      <p:pic>
        <p:nvPicPr>
          <p:cNvPr id="4" name="Picture 3">
            <a:extLst>
              <a:ext uri="{FF2B5EF4-FFF2-40B4-BE49-F238E27FC236}">
                <a16:creationId xmlns:a16="http://schemas.microsoft.com/office/drawing/2014/main" id="{7C9DC634-C38A-4C12-602B-558EFCEC043E}"/>
              </a:ext>
            </a:extLst>
          </p:cNvPr>
          <p:cNvPicPr>
            <a:picLocks noChangeAspect="1"/>
          </p:cNvPicPr>
          <p:nvPr/>
        </p:nvPicPr>
        <p:blipFill>
          <a:blip r:embed="rId3"/>
          <a:stretch>
            <a:fillRect/>
          </a:stretch>
        </p:blipFill>
        <p:spPr>
          <a:xfrm>
            <a:off x="7020506" y="1307586"/>
            <a:ext cx="4060151" cy="5228587"/>
          </a:xfrm>
          <a:prstGeom prst="rect">
            <a:avLst/>
          </a:prstGeom>
          <a:ln>
            <a:solidFill>
              <a:srgbClr val="F47A20"/>
            </a:solidFill>
          </a:ln>
        </p:spPr>
      </p:pic>
      <p:pic>
        <p:nvPicPr>
          <p:cNvPr id="7" name="Picture 6" descr="A logo for a company&#10;&#10;Description automatically generated">
            <a:extLst>
              <a:ext uri="{FF2B5EF4-FFF2-40B4-BE49-F238E27FC236}">
                <a16:creationId xmlns:a16="http://schemas.microsoft.com/office/drawing/2014/main" id="{D9CB9141-A307-CC2D-868B-7173F186EA35}"/>
              </a:ext>
            </a:extLst>
          </p:cNvPr>
          <p:cNvPicPr>
            <a:picLocks noChangeAspect="1"/>
          </p:cNvPicPr>
          <p:nvPr/>
        </p:nvPicPr>
        <p:blipFill>
          <a:blip r:embed="rId4"/>
          <a:stretch>
            <a:fillRect/>
          </a:stretch>
        </p:blipFill>
        <p:spPr>
          <a:xfrm>
            <a:off x="0" y="5761720"/>
            <a:ext cx="1544057" cy="1096280"/>
          </a:xfrm>
          <a:prstGeom prst="rect">
            <a:avLst/>
          </a:prstGeom>
        </p:spPr>
      </p:pic>
    </p:spTree>
    <p:extLst>
      <p:ext uri="{BB962C8B-B14F-4D97-AF65-F5344CB8AC3E}">
        <p14:creationId xmlns:p14="http://schemas.microsoft.com/office/powerpoint/2010/main" val="682435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6C82F8-CE9C-AC13-17CD-EEC6A3E0E386}"/>
              </a:ext>
            </a:extLst>
          </p:cNvPr>
          <p:cNvSpPr/>
          <p:nvPr/>
        </p:nvSpPr>
        <p:spPr>
          <a:xfrm>
            <a:off x="9342120" y="5227320"/>
            <a:ext cx="2407920" cy="1424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Special Tax Exemption Form (Page 3)</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2" y="1607560"/>
            <a:ext cx="5744718" cy="5630001"/>
          </a:xfrm>
        </p:spPr>
        <p:txBody>
          <a:bodyPr vert="horz" lIns="91440" tIns="45720" rIns="91440" bIns="45720" rtlCol="0" anchor="t">
            <a:normAutofit/>
          </a:bodyPr>
          <a:lstStyle/>
          <a:p>
            <a:r>
              <a:rPr lang="en-US">
                <a:solidFill>
                  <a:srgbClr val="484848"/>
                </a:solidFill>
                <a:latin typeface="Stone Sans"/>
              </a:rPr>
              <a:t>Question 3 is for applicants whose full-time legal residential address is shared with the Participant, regardless of relationship to the Participant</a:t>
            </a:r>
            <a:endParaRPr lang="en-US"/>
          </a:p>
          <a:p>
            <a:r>
              <a:rPr lang="en-US">
                <a:solidFill>
                  <a:srgbClr val="484848"/>
                </a:solidFill>
                <a:latin typeface="Stone Sans"/>
              </a:rPr>
              <a:t>Benefits – Difficulty of Care income tax exemption </a:t>
            </a:r>
          </a:p>
          <a:p>
            <a:pPr lvl="1"/>
            <a:r>
              <a:rPr lang="en-US">
                <a:solidFill>
                  <a:srgbClr val="484848"/>
                </a:solidFill>
                <a:latin typeface="Stone Sans"/>
              </a:rPr>
              <a:t>Federal Tax Exempt</a:t>
            </a:r>
            <a:r>
              <a:rPr lang="en-US" sz="100">
                <a:solidFill>
                  <a:srgbClr val="595959"/>
                </a:solidFill>
                <a:latin typeface="Trebuchet MS"/>
              </a:rPr>
              <a:t> </a:t>
            </a:r>
            <a:endParaRPr lang="en-US" sz="100">
              <a:solidFill>
                <a:srgbClr val="595959"/>
              </a:solidFill>
            </a:endParaRPr>
          </a:p>
          <a:p>
            <a:pPr lvl="1"/>
            <a:r>
              <a:rPr lang="en-US">
                <a:solidFill>
                  <a:srgbClr val="484848"/>
                </a:solidFill>
                <a:latin typeface="Stone Sans"/>
              </a:rPr>
              <a:t>State Tax Exempt</a:t>
            </a:r>
            <a:br>
              <a:rPr lang="en-US">
                <a:latin typeface="Stone Sans"/>
              </a:rPr>
            </a:br>
            <a:endParaRPr lang="en-US" sz="100"/>
          </a:p>
        </p:txBody>
      </p:sp>
      <p:pic>
        <p:nvPicPr>
          <p:cNvPr id="5" name="Picture 4">
            <a:extLst>
              <a:ext uri="{FF2B5EF4-FFF2-40B4-BE49-F238E27FC236}">
                <a16:creationId xmlns:a16="http://schemas.microsoft.com/office/drawing/2014/main" id="{2B44DBEA-C9D8-9A91-AA8D-3E85D8033657}"/>
              </a:ext>
            </a:extLst>
          </p:cNvPr>
          <p:cNvPicPr>
            <a:picLocks noChangeAspect="1"/>
          </p:cNvPicPr>
          <p:nvPr/>
        </p:nvPicPr>
        <p:blipFill>
          <a:blip r:embed="rId3"/>
          <a:stretch>
            <a:fillRect/>
          </a:stretch>
        </p:blipFill>
        <p:spPr>
          <a:xfrm>
            <a:off x="7038724" y="1276709"/>
            <a:ext cx="3958002" cy="5175849"/>
          </a:xfrm>
          <a:prstGeom prst="rect">
            <a:avLst/>
          </a:prstGeom>
          <a:ln>
            <a:solidFill>
              <a:srgbClr val="F47A20"/>
            </a:solidFill>
          </a:ln>
        </p:spPr>
      </p:pic>
      <p:pic>
        <p:nvPicPr>
          <p:cNvPr id="7" name="Picture 6" descr="A logo for a company&#10;&#10;Description automatically generated">
            <a:extLst>
              <a:ext uri="{FF2B5EF4-FFF2-40B4-BE49-F238E27FC236}">
                <a16:creationId xmlns:a16="http://schemas.microsoft.com/office/drawing/2014/main" id="{86AD5C3E-3CC1-1681-F21D-439E171C2105}"/>
              </a:ext>
            </a:extLst>
          </p:cNvPr>
          <p:cNvPicPr>
            <a:picLocks noChangeAspect="1"/>
          </p:cNvPicPr>
          <p:nvPr/>
        </p:nvPicPr>
        <p:blipFill>
          <a:blip r:embed="rId4"/>
          <a:stretch>
            <a:fillRect/>
          </a:stretch>
        </p:blipFill>
        <p:spPr>
          <a:xfrm>
            <a:off x="0" y="5761720"/>
            <a:ext cx="1544057" cy="1096280"/>
          </a:xfrm>
          <a:prstGeom prst="rect">
            <a:avLst/>
          </a:prstGeom>
        </p:spPr>
      </p:pic>
    </p:spTree>
    <p:extLst>
      <p:ext uri="{BB962C8B-B14F-4D97-AF65-F5344CB8AC3E}">
        <p14:creationId xmlns:p14="http://schemas.microsoft.com/office/powerpoint/2010/main" val="826972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Content &amp; Goals for this Session</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2633203" y="1545917"/>
            <a:ext cx="8593822" cy="5764789"/>
          </a:xfrm>
        </p:spPr>
        <p:txBody>
          <a:bodyPr numCol="2">
            <a:normAutofit/>
          </a:bodyPr>
          <a:lstStyle/>
          <a:p>
            <a:pPr marL="0" indent="0">
              <a:lnSpc>
                <a:spcPct val="150000"/>
              </a:lnSpc>
              <a:buNone/>
            </a:pPr>
            <a:r>
              <a:rPr lang="en-US" i="0" u="none" strike="noStrike">
                <a:solidFill>
                  <a:srgbClr val="484848"/>
                </a:solidFill>
                <a:effectLst/>
                <a:latin typeface="Stone Sans"/>
              </a:rPr>
              <a:t>New Hire Forms </a:t>
            </a:r>
            <a:br>
              <a:rPr lang="en-US" i="0" u="none" strike="noStrike">
                <a:solidFill>
                  <a:srgbClr val="484848"/>
                </a:solidFill>
                <a:effectLst/>
                <a:latin typeface="Stone Sans"/>
              </a:rPr>
            </a:br>
            <a:endParaRPr lang="en-US" i="0" u="none" strike="noStrike">
              <a:solidFill>
                <a:srgbClr val="484848"/>
              </a:solidFill>
              <a:effectLst/>
              <a:latin typeface="Stone Sans"/>
            </a:endParaRPr>
          </a:p>
          <a:p>
            <a:pPr marL="0" indent="0">
              <a:lnSpc>
                <a:spcPct val="150000"/>
              </a:lnSpc>
              <a:buNone/>
            </a:pPr>
            <a:r>
              <a:rPr lang="en-US">
                <a:solidFill>
                  <a:srgbClr val="484848"/>
                </a:solidFill>
                <a:latin typeface="Stone Sans"/>
              </a:rPr>
              <a:t>Common Issues to Avoid</a:t>
            </a:r>
            <a:br>
              <a:rPr lang="en-US">
                <a:solidFill>
                  <a:srgbClr val="484848"/>
                </a:solidFill>
                <a:latin typeface="Stone Sans"/>
              </a:rPr>
            </a:br>
            <a:endParaRPr lang="en-US">
              <a:solidFill>
                <a:srgbClr val="484848"/>
              </a:solidFill>
              <a:latin typeface="Stone Sans"/>
            </a:endParaRPr>
          </a:p>
          <a:p>
            <a:pPr marL="0" indent="0">
              <a:lnSpc>
                <a:spcPct val="150000"/>
              </a:lnSpc>
              <a:buNone/>
            </a:pPr>
            <a:r>
              <a:rPr lang="en-US">
                <a:solidFill>
                  <a:srgbClr val="484848"/>
                </a:solidFill>
                <a:latin typeface="Stone Sans"/>
              </a:rPr>
              <a:t>Communication</a:t>
            </a:r>
          </a:p>
        </p:txBody>
      </p:sp>
      <p:sp>
        <p:nvSpPr>
          <p:cNvPr id="13" name="Content Placeholder 2">
            <a:extLst>
              <a:ext uri="{FF2B5EF4-FFF2-40B4-BE49-F238E27FC236}">
                <a16:creationId xmlns:a16="http://schemas.microsoft.com/office/drawing/2014/main" id="{2C3BFC65-2E3E-363C-5275-CDB12550A408}"/>
              </a:ext>
            </a:extLst>
          </p:cNvPr>
          <p:cNvSpPr txBox="1">
            <a:spLocks/>
          </p:cNvSpPr>
          <p:nvPr/>
        </p:nvSpPr>
        <p:spPr>
          <a:xfrm>
            <a:off x="8080348" y="1580207"/>
            <a:ext cx="8593822" cy="5764789"/>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a:solidFill>
                  <a:srgbClr val="484848"/>
                </a:solidFill>
                <a:latin typeface="Stone Sans"/>
              </a:rPr>
              <a:t>Background Checks</a:t>
            </a:r>
            <a:br>
              <a:rPr lang="en-US">
                <a:solidFill>
                  <a:srgbClr val="484848"/>
                </a:solidFill>
                <a:latin typeface="Stone Sans"/>
              </a:rPr>
            </a:br>
            <a:endParaRPr lang="en-US">
              <a:solidFill>
                <a:srgbClr val="484848"/>
              </a:solidFill>
              <a:latin typeface="Stone Sans"/>
            </a:endParaRPr>
          </a:p>
          <a:p>
            <a:pPr marL="0" indent="0">
              <a:lnSpc>
                <a:spcPct val="150000"/>
              </a:lnSpc>
              <a:buFont typeface="Arial" panose="020B0604020202020204" pitchFamily="34" charset="0"/>
              <a:buNone/>
            </a:pPr>
            <a:r>
              <a:rPr lang="en-US">
                <a:solidFill>
                  <a:srgbClr val="484848"/>
                </a:solidFill>
                <a:latin typeface="Stone Sans"/>
              </a:rPr>
              <a:t>Clearance</a:t>
            </a:r>
            <a:br>
              <a:rPr lang="en-US">
                <a:solidFill>
                  <a:srgbClr val="484848"/>
                </a:solidFill>
                <a:latin typeface="Stone Sans"/>
              </a:rPr>
            </a:br>
            <a:endParaRPr lang="en-US">
              <a:solidFill>
                <a:srgbClr val="484848"/>
              </a:solidFill>
              <a:latin typeface="Stone Sans"/>
            </a:endParaRPr>
          </a:p>
          <a:p>
            <a:pPr marL="0" indent="0">
              <a:lnSpc>
                <a:spcPct val="150000"/>
              </a:lnSpc>
              <a:buFont typeface="Arial" panose="020B0604020202020204" pitchFamily="34" charset="0"/>
              <a:buNone/>
            </a:pPr>
            <a:r>
              <a:rPr lang="en-US">
                <a:solidFill>
                  <a:srgbClr val="484848"/>
                </a:solidFill>
                <a:latin typeface="Stone Sans"/>
              </a:rPr>
              <a:t>Location of Forms</a:t>
            </a:r>
          </a:p>
        </p:txBody>
      </p:sp>
      <p:sp>
        <p:nvSpPr>
          <p:cNvPr id="14" name="Rectangle: Rounded Corners 13">
            <a:extLst>
              <a:ext uri="{FF2B5EF4-FFF2-40B4-BE49-F238E27FC236}">
                <a16:creationId xmlns:a16="http://schemas.microsoft.com/office/drawing/2014/main" id="{24299A9C-920D-A6FE-3FED-57790A324A08}"/>
              </a:ext>
            </a:extLst>
          </p:cNvPr>
          <p:cNvSpPr/>
          <p:nvPr/>
        </p:nvSpPr>
        <p:spPr>
          <a:xfrm>
            <a:off x="1086729" y="1580207"/>
            <a:ext cx="1357129" cy="876559"/>
          </a:xfrm>
          <a:prstGeom prst="roundRect">
            <a:avLst/>
          </a:prstGeom>
          <a:solidFill>
            <a:srgbClr val="F47A20"/>
          </a:solidFill>
          <a:ln>
            <a:solidFill>
              <a:srgbClr val="F47A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502D1AB-3F78-010F-21F6-99F1262E6CD8}"/>
              </a:ext>
            </a:extLst>
          </p:cNvPr>
          <p:cNvSpPr/>
          <p:nvPr/>
        </p:nvSpPr>
        <p:spPr>
          <a:xfrm>
            <a:off x="1086728" y="2905770"/>
            <a:ext cx="1357129" cy="876559"/>
          </a:xfrm>
          <a:prstGeom prst="roundRect">
            <a:avLst/>
          </a:prstGeom>
          <a:solidFill>
            <a:srgbClr val="F47A20"/>
          </a:solidFill>
          <a:ln>
            <a:solidFill>
              <a:srgbClr val="F47A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DC9106DE-18FC-7916-2A0A-65D3CF0FB6F5}"/>
              </a:ext>
            </a:extLst>
          </p:cNvPr>
          <p:cNvSpPr/>
          <p:nvPr/>
        </p:nvSpPr>
        <p:spPr>
          <a:xfrm>
            <a:off x="1086727" y="4307533"/>
            <a:ext cx="1357129" cy="876559"/>
          </a:xfrm>
          <a:prstGeom prst="roundRect">
            <a:avLst/>
          </a:prstGeom>
          <a:solidFill>
            <a:srgbClr val="F47A20"/>
          </a:solidFill>
          <a:ln>
            <a:solidFill>
              <a:srgbClr val="F47A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C92FCC30-9DC4-CCC7-9E50-3E3BC29283AF}"/>
              </a:ext>
            </a:extLst>
          </p:cNvPr>
          <p:cNvSpPr/>
          <p:nvPr/>
        </p:nvSpPr>
        <p:spPr>
          <a:xfrm>
            <a:off x="6533873" y="1560322"/>
            <a:ext cx="1357129" cy="876559"/>
          </a:xfrm>
          <a:prstGeom prst="roundRect">
            <a:avLst/>
          </a:prstGeom>
          <a:solidFill>
            <a:srgbClr val="F47A20"/>
          </a:solidFill>
          <a:ln>
            <a:solidFill>
              <a:srgbClr val="F47A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57BFD35-F325-85CE-FC23-BB03EF20EEBF}"/>
              </a:ext>
            </a:extLst>
          </p:cNvPr>
          <p:cNvSpPr/>
          <p:nvPr/>
        </p:nvSpPr>
        <p:spPr>
          <a:xfrm>
            <a:off x="6533874" y="2912973"/>
            <a:ext cx="1357129" cy="876559"/>
          </a:xfrm>
          <a:prstGeom prst="roundRect">
            <a:avLst/>
          </a:prstGeom>
          <a:solidFill>
            <a:srgbClr val="F47A20"/>
          </a:solidFill>
          <a:ln>
            <a:solidFill>
              <a:srgbClr val="F47A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0672F37D-AFEE-94F6-A20F-BBB9AF47AE2E}"/>
              </a:ext>
            </a:extLst>
          </p:cNvPr>
          <p:cNvSpPr/>
          <p:nvPr/>
        </p:nvSpPr>
        <p:spPr>
          <a:xfrm>
            <a:off x="6533874" y="4307533"/>
            <a:ext cx="1357129" cy="876559"/>
          </a:xfrm>
          <a:prstGeom prst="roundRect">
            <a:avLst/>
          </a:prstGeom>
          <a:solidFill>
            <a:srgbClr val="F47A20"/>
          </a:solidFill>
          <a:ln>
            <a:solidFill>
              <a:srgbClr val="F47A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Document with solid fill">
            <a:extLst>
              <a:ext uri="{FF2B5EF4-FFF2-40B4-BE49-F238E27FC236}">
                <a16:creationId xmlns:a16="http://schemas.microsoft.com/office/drawing/2014/main" id="{72B71392-659F-938F-1545-C7FAE75CE8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4392" y="1542366"/>
            <a:ext cx="914400" cy="914400"/>
          </a:xfrm>
          <a:prstGeom prst="rect">
            <a:avLst/>
          </a:prstGeom>
        </p:spPr>
      </p:pic>
      <p:pic>
        <p:nvPicPr>
          <p:cNvPr id="23" name="Graphic 22" descr="Checkbox Crossed with solid fill">
            <a:extLst>
              <a:ext uri="{FF2B5EF4-FFF2-40B4-BE49-F238E27FC236}">
                <a16:creationId xmlns:a16="http://schemas.microsoft.com/office/drawing/2014/main" id="{62043CBB-06F2-CDD2-B431-D563858A3F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4392" y="2897416"/>
            <a:ext cx="914400" cy="914400"/>
          </a:xfrm>
          <a:prstGeom prst="rect">
            <a:avLst/>
          </a:prstGeom>
        </p:spPr>
      </p:pic>
      <p:pic>
        <p:nvPicPr>
          <p:cNvPr id="25" name="Graphic 24" descr="Chat with solid fill">
            <a:extLst>
              <a:ext uri="{FF2B5EF4-FFF2-40B4-BE49-F238E27FC236}">
                <a16:creationId xmlns:a16="http://schemas.microsoft.com/office/drawing/2014/main" id="{0AD55267-7C3D-692B-4CC0-9306466189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4392" y="4307533"/>
            <a:ext cx="914400" cy="914400"/>
          </a:xfrm>
          <a:prstGeom prst="rect">
            <a:avLst/>
          </a:prstGeom>
        </p:spPr>
      </p:pic>
      <p:pic>
        <p:nvPicPr>
          <p:cNvPr id="27" name="Graphic 26" descr="Magnifying glass with solid fill">
            <a:extLst>
              <a:ext uri="{FF2B5EF4-FFF2-40B4-BE49-F238E27FC236}">
                <a16:creationId xmlns:a16="http://schemas.microsoft.com/office/drawing/2014/main" id="{D8205403-9F78-4C1A-1B1B-0BAFC6F05A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40769" y="1542366"/>
            <a:ext cx="914400" cy="914400"/>
          </a:xfrm>
          <a:prstGeom prst="rect">
            <a:avLst/>
          </a:prstGeom>
        </p:spPr>
      </p:pic>
      <p:pic>
        <p:nvPicPr>
          <p:cNvPr id="29" name="Graphic 28" descr="Checkbox Checked with solid fill">
            <a:extLst>
              <a:ext uri="{FF2B5EF4-FFF2-40B4-BE49-F238E27FC236}">
                <a16:creationId xmlns:a16="http://schemas.microsoft.com/office/drawing/2014/main" id="{03E5F976-03BF-B4DB-E235-E771DAF566B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55237" y="2886849"/>
            <a:ext cx="914400" cy="914400"/>
          </a:xfrm>
          <a:prstGeom prst="rect">
            <a:avLst/>
          </a:prstGeom>
        </p:spPr>
      </p:pic>
      <p:pic>
        <p:nvPicPr>
          <p:cNvPr id="31" name="Graphic 30" descr="Internet with solid fill">
            <a:extLst>
              <a:ext uri="{FF2B5EF4-FFF2-40B4-BE49-F238E27FC236}">
                <a16:creationId xmlns:a16="http://schemas.microsoft.com/office/drawing/2014/main" id="{46DE5187-2A6B-4904-F46F-596005DF943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55237" y="4269692"/>
            <a:ext cx="914400" cy="914400"/>
          </a:xfrm>
          <a:prstGeom prst="rect">
            <a:avLst/>
          </a:prstGeom>
        </p:spPr>
      </p:pic>
    </p:spTree>
    <p:extLst>
      <p:ext uri="{BB962C8B-B14F-4D97-AF65-F5344CB8AC3E}">
        <p14:creationId xmlns:p14="http://schemas.microsoft.com/office/powerpoint/2010/main" val="4082869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658EF1-A619-4F4C-CBBD-A374B006C7D4}"/>
              </a:ext>
            </a:extLst>
          </p:cNvPr>
          <p:cNvSpPr/>
          <p:nvPr/>
        </p:nvSpPr>
        <p:spPr>
          <a:xfrm>
            <a:off x="9342120" y="5227320"/>
            <a:ext cx="2407920" cy="1424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Special Tax Exemption Form </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1" y="1179587"/>
            <a:ext cx="5899993" cy="5630001"/>
          </a:xfrm>
        </p:spPr>
        <p:txBody>
          <a:bodyPr vert="horz" lIns="91440" tIns="45720" rIns="91440" bIns="45720" rtlCol="0" anchor="t">
            <a:normAutofit/>
          </a:bodyPr>
          <a:lstStyle/>
          <a:p>
            <a:r>
              <a:rPr lang="en-US" b="0" i="0" u="none" strike="noStrike">
                <a:solidFill>
                  <a:srgbClr val="484848"/>
                </a:solidFill>
                <a:effectLst/>
                <a:latin typeface="Stone Sans"/>
              </a:rPr>
              <a:t>Common Errors to Avoid on All Pages</a:t>
            </a:r>
          </a:p>
          <a:p>
            <a:pPr lvl="1"/>
            <a:r>
              <a:rPr lang="en-US">
                <a:latin typeface="Stone Sans"/>
              </a:rPr>
              <a:t>Unanswered questions</a:t>
            </a:r>
          </a:p>
          <a:p>
            <a:pPr lvl="1"/>
            <a:r>
              <a:rPr lang="en-US">
                <a:latin typeface="Stone Sans"/>
              </a:rPr>
              <a:t>Missing applicant signature/date</a:t>
            </a:r>
          </a:p>
          <a:p>
            <a:pPr lvl="1"/>
            <a:r>
              <a:rPr lang="en-US">
                <a:latin typeface="Stone Sans"/>
              </a:rPr>
              <a:t>Missing Participant signature/date</a:t>
            </a:r>
          </a:p>
          <a:p>
            <a:pPr lvl="1"/>
            <a:r>
              <a:rPr lang="en-US">
                <a:solidFill>
                  <a:srgbClr val="484848"/>
                </a:solidFill>
                <a:latin typeface="Stone Sans"/>
              </a:rPr>
              <a:t>Incomplete full legal name (nicknames)</a:t>
            </a:r>
          </a:p>
          <a:p>
            <a:pPr lvl="1"/>
            <a:r>
              <a:rPr lang="en-US">
                <a:latin typeface="Stone Sans"/>
              </a:rPr>
              <a:t>Applicant must not sign as applicant and legal guardian/representative</a:t>
            </a:r>
          </a:p>
          <a:p>
            <a:pPr lvl="1"/>
            <a:r>
              <a:rPr lang="en-US">
                <a:latin typeface="Stone Sans"/>
              </a:rPr>
              <a:t>If legal guardian, notate relationship on all signed documents</a:t>
            </a:r>
          </a:p>
          <a:p>
            <a:pPr lvl="1"/>
            <a:r>
              <a:rPr lang="en-US">
                <a:latin typeface="Stone Sans"/>
              </a:rPr>
              <a:t>Incorrect version of form – use the form on our website!</a:t>
            </a:r>
            <a:br>
              <a:rPr lang="en-US">
                <a:latin typeface="Stone Sans"/>
              </a:rPr>
            </a:br>
            <a:endParaRPr lang="en-US" sz="100"/>
          </a:p>
        </p:txBody>
      </p:sp>
      <p:pic>
        <p:nvPicPr>
          <p:cNvPr id="5" name="Picture 4">
            <a:extLst>
              <a:ext uri="{FF2B5EF4-FFF2-40B4-BE49-F238E27FC236}">
                <a16:creationId xmlns:a16="http://schemas.microsoft.com/office/drawing/2014/main" id="{2B44DBEA-C9D8-9A91-AA8D-3E85D8033657}"/>
              </a:ext>
            </a:extLst>
          </p:cNvPr>
          <p:cNvPicPr>
            <a:picLocks noChangeAspect="1"/>
          </p:cNvPicPr>
          <p:nvPr/>
        </p:nvPicPr>
        <p:blipFill>
          <a:blip r:embed="rId3"/>
          <a:stretch>
            <a:fillRect/>
          </a:stretch>
        </p:blipFill>
        <p:spPr>
          <a:xfrm>
            <a:off x="7038724" y="1276709"/>
            <a:ext cx="3958002" cy="5175849"/>
          </a:xfrm>
          <a:prstGeom prst="rect">
            <a:avLst/>
          </a:prstGeom>
          <a:ln>
            <a:solidFill>
              <a:srgbClr val="F47A20"/>
            </a:solidFill>
          </a:ln>
        </p:spPr>
      </p:pic>
      <p:pic>
        <p:nvPicPr>
          <p:cNvPr id="6" name="Picture 5" descr="A logo for a company&#10;&#10;Description automatically generated">
            <a:extLst>
              <a:ext uri="{FF2B5EF4-FFF2-40B4-BE49-F238E27FC236}">
                <a16:creationId xmlns:a16="http://schemas.microsoft.com/office/drawing/2014/main" id="{B1B1777C-67BC-7198-EB93-7A0881098C82}"/>
              </a:ext>
            </a:extLst>
          </p:cNvPr>
          <p:cNvPicPr>
            <a:picLocks noChangeAspect="1"/>
          </p:cNvPicPr>
          <p:nvPr/>
        </p:nvPicPr>
        <p:blipFill>
          <a:blip r:embed="rId4"/>
          <a:stretch>
            <a:fillRect/>
          </a:stretch>
        </p:blipFill>
        <p:spPr>
          <a:xfrm>
            <a:off x="0" y="5761720"/>
            <a:ext cx="1544057" cy="1096280"/>
          </a:xfrm>
          <a:prstGeom prst="rect">
            <a:avLst/>
          </a:prstGeom>
        </p:spPr>
      </p:pic>
    </p:spTree>
    <p:extLst>
      <p:ext uri="{BB962C8B-B14F-4D97-AF65-F5344CB8AC3E}">
        <p14:creationId xmlns:p14="http://schemas.microsoft.com/office/powerpoint/2010/main" val="4071072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3365538"/>
          </a:xfrm>
        </p:spPr>
        <p:txBody>
          <a:bodyPr>
            <a:normAutofit/>
          </a:bodyPr>
          <a:lstStyle/>
          <a:p>
            <a:r>
              <a:rPr lang="en-US"/>
              <a:t>“How can we expedite the onboarding experience?”</a:t>
            </a:r>
            <a:br>
              <a:rPr lang="en-US"/>
            </a:br>
            <a:br>
              <a:rPr lang="en-US"/>
            </a:br>
            <a:r>
              <a:rPr lang="en-US">
                <a:solidFill>
                  <a:srgbClr val="484848"/>
                </a:solidFill>
              </a:rPr>
              <a:t>Communication!</a:t>
            </a:r>
          </a:p>
        </p:txBody>
      </p:sp>
      <p:pic>
        <p:nvPicPr>
          <p:cNvPr id="7" name="Picture 6">
            <a:extLst>
              <a:ext uri="{FF2B5EF4-FFF2-40B4-BE49-F238E27FC236}">
                <a16:creationId xmlns:a16="http://schemas.microsoft.com/office/drawing/2014/main" id="{0F33D43C-2992-6093-70A1-8D9FF616CD35}"/>
              </a:ext>
            </a:extLst>
          </p:cNvPr>
          <p:cNvPicPr>
            <a:picLocks noChangeAspect="1"/>
          </p:cNvPicPr>
          <p:nvPr/>
        </p:nvPicPr>
        <p:blipFill>
          <a:blip r:embed="rId2"/>
          <a:stretch>
            <a:fillRect/>
          </a:stretch>
        </p:blipFill>
        <p:spPr>
          <a:xfrm>
            <a:off x="5671375" y="1960973"/>
            <a:ext cx="5784503" cy="6191321"/>
          </a:xfrm>
          <a:prstGeom prst="rect">
            <a:avLst/>
          </a:prstGeom>
        </p:spPr>
      </p:pic>
      <p:pic>
        <p:nvPicPr>
          <p:cNvPr id="8" name="Picture 7" descr="A logo for a company&#10;&#10;Description automatically generated">
            <a:extLst>
              <a:ext uri="{FF2B5EF4-FFF2-40B4-BE49-F238E27FC236}">
                <a16:creationId xmlns:a16="http://schemas.microsoft.com/office/drawing/2014/main" id="{46F747D0-435D-3523-5F14-26AC7D1C9F40}"/>
              </a:ext>
            </a:extLst>
          </p:cNvPr>
          <p:cNvPicPr>
            <a:picLocks noChangeAspect="1"/>
          </p:cNvPicPr>
          <p:nvPr/>
        </p:nvPicPr>
        <p:blipFill>
          <a:blip r:embed="rId3"/>
          <a:stretch>
            <a:fillRect/>
          </a:stretch>
        </p:blipFill>
        <p:spPr>
          <a:xfrm>
            <a:off x="0" y="5761720"/>
            <a:ext cx="1544057" cy="1096280"/>
          </a:xfrm>
          <a:prstGeom prst="rect">
            <a:avLst/>
          </a:prstGeom>
        </p:spPr>
      </p:pic>
    </p:spTree>
    <p:extLst>
      <p:ext uri="{BB962C8B-B14F-4D97-AF65-F5344CB8AC3E}">
        <p14:creationId xmlns:p14="http://schemas.microsoft.com/office/powerpoint/2010/main" val="2273796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Communication</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1" y="1607560"/>
            <a:ext cx="10808424" cy="5630001"/>
          </a:xfrm>
        </p:spPr>
        <p:txBody>
          <a:bodyPr>
            <a:normAutofit/>
          </a:bodyPr>
          <a:lstStyle/>
          <a:p>
            <a:r>
              <a:rPr lang="en-US">
                <a:solidFill>
                  <a:srgbClr val="484848"/>
                </a:solidFill>
                <a:latin typeface="Stone Sans"/>
              </a:rPr>
              <a:t>A team representative is assigned to each individual New Hire Packet.</a:t>
            </a:r>
          </a:p>
          <a:p>
            <a:r>
              <a:rPr lang="en-US">
                <a:solidFill>
                  <a:srgbClr val="484848"/>
                </a:solidFill>
                <a:latin typeface="Stone Sans"/>
              </a:rPr>
              <a:t>Representatives email the team to request updated or additional documentation and information as applicable.</a:t>
            </a:r>
          </a:p>
          <a:p>
            <a:r>
              <a:rPr lang="en-US">
                <a:solidFill>
                  <a:srgbClr val="484848"/>
                </a:solidFill>
                <a:latin typeface="Stone Sans"/>
              </a:rPr>
              <a:t>If the team feels additional assistance is needed, we encourage them to request a virtual meeting to review instructions for completion of the paperwork.</a:t>
            </a:r>
          </a:p>
          <a:p>
            <a:r>
              <a:rPr lang="en-US">
                <a:solidFill>
                  <a:srgbClr val="484848"/>
                </a:solidFill>
                <a:latin typeface="Stone Sans"/>
              </a:rPr>
              <a:t>New Participants are encouraged to request a one-time in-person onboarding meeting for their first applicant.</a:t>
            </a:r>
            <a:br>
              <a:rPr lang="en-US">
                <a:latin typeface="Stone Sans"/>
              </a:rPr>
            </a:br>
            <a:endParaRPr lang="en-US" sz="100"/>
          </a:p>
        </p:txBody>
      </p:sp>
    </p:spTree>
    <p:extLst>
      <p:ext uri="{BB962C8B-B14F-4D97-AF65-F5344CB8AC3E}">
        <p14:creationId xmlns:p14="http://schemas.microsoft.com/office/powerpoint/2010/main" val="2820397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Criminal Background Check Process</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1" y="1607560"/>
            <a:ext cx="10808424" cy="5630001"/>
          </a:xfrm>
        </p:spPr>
        <p:txBody>
          <a:bodyPr>
            <a:normAutofit/>
          </a:bodyPr>
          <a:lstStyle/>
          <a:p>
            <a:r>
              <a:rPr lang="en-US">
                <a:solidFill>
                  <a:srgbClr val="484848"/>
                </a:solidFill>
                <a:latin typeface="Stone Sans"/>
              </a:rPr>
              <a:t>Criminal b</a:t>
            </a:r>
            <a:r>
              <a:rPr lang="en-US" b="0" i="0" u="none" strike="noStrike">
                <a:solidFill>
                  <a:srgbClr val="484848"/>
                </a:solidFill>
                <a:effectLst/>
                <a:latin typeface="Stone Sans"/>
              </a:rPr>
              <a:t>ackground checks must be run on all applicants.</a:t>
            </a:r>
          </a:p>
          <a:p>
            <a:r>
              <a:rPr lang="en-US">
                <a:solidFill>
                  <a:srgbClr val="484848"/>
                </a:solidFill>
                <a:latin typeface="Stone Sans"/>
              </a:rPr>
              <a:t>Upon receipt of the New Hire Packet, an invitation is sent through Paycom to the applicant. </a:t>
            </a:r>
          </a:p>
          <a:p>
            <a:r>
              <a:rPr lang="en-US">
                <a:solidFill>
                  <a:srgbClr val="484848"/>
                </a:solidFill>
                <a:latin typeface="Stone Sans"/>
              </a:rPr>
              <a:t>We will also email the team to remind them that the applicant has 6 days to respond before the link expires.</a:t>
            </a:r>
          </a:p>
          <a:p>
            <a:r>
              <a:rPr lang="en-US">
                <a:solidFill>
                  <a:srgbClr val="484848"/>
                </a:solidFill>
                <a:latin typeface="Stone Sans"/>
              </a:rPr>
              <a:t>Completing the background check quickly expedites this portion of onboarding.</a:t>
            </a:r>
          </a:p>
          <a:p>
            <a:pPr marL="0" indent="0">
              <a:buNone/>
            </a:pPr>
            <a:br>
              <a:rPr lang="en-US">
                <a:latin typeface="Stone Sans"/>
              </a:rPr>
            </a:br>
            <a:endParaRPr lang="en-US" sz="100"/>
          </a:p>
        </p:txBody>
      </p:sp>
    </p:spTree>
    <p:extLst>
      <p:ext uri="{BB962C8B-B14F-4D97-AF65-F5344CB8AC3E}">
        <p14:creationId xmlns:p14="http://schemas.microsoft.com/office/powerpoint/2010/main" val="721804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CPS Background Check Process</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1" y="1607560"/>
            <a:ext cx="10808424" cy="5630001"/>
          </a:xfrm>
        </p:spPr>
        <p:txBody>
          <a:bodyPr vert="horz" lIns="91440" tIns="45720" rIns="91440" bIns="45720" rtlCol="0" anchor="t">
            <a:normAutofit/>
          </a:bodyPr>
          <a:lstStyle/>
          <a:p>
            <a:r>
              <a:rPr lang="en-US">
                <a:solidFill>
                  <a:srgbClr val="484848"/>
                </a:solidFill>
                <a:latin typeface="Stone Sans"/>
              </a:rPr>
              <a:t>Applicants applying to support a Participant who is a minor must complete and submit a CPS background check application </a:t>
            </a:r>
            <a:r>
              <a:rPr lang="en-US" u="sng">
                <a:solidFill>
                  <a:srgbClr val="484848"/>
                </a:solidFill>
                <a:latin typeface="Stone Sans"/>
              </a:rPr>
              <a:t>in addition to</a:t>
            </a:r>
            <a:r>
              <a:rPr lang="en-US">
                <a:solidFill>
                  <a:srgbClr val="484848"/>
                </a:solidFill>
                <a:latin typeface="Stone Sans"/>
              </a:rPr>
              <a:t> the routine criminal background check. </a:t>
            </a:r>
          </a:p>
          <a:p>
            <a:r>
              <a:rPr lang="en-US">
                <a:solidFill>
                  <a:srgbClr val="484848"/>
                </a:solidFill>
                <a:latin typeface="Stone Sans"/>
              </a:rPr>
              <a:t>The application and instructions are located on our website. </a:t>
            </a:r>
          </a:p>
          <a:p>
            <a:r>
              <a:rPr lang="en-US">
                <a:solidFill>
                  <a:srgbClr val="484848"/>
                </a:solidFill>
                <a:latin typeface="Stone Sans"/>
              </a:rPr>
              <a:t>Please note that the form must be typed and notarized. Submit to </a:t>
            </a:r>
            <a:r>
              <a:rPr lang="en-US">
                <a:solidFill>
                  <a:srgbClr val="484848"/>
                </a:solidFill>
                <a:latin typeface="Stone Sans"/>
                <a:hlinkClick r:id="rId3"/>
              </a:rPr>
              <a:t>FMSEmployeeRelations@thearcccr.org</a:t>
            </a:r>
            <a:r>
              <a:rPr lang="en-US">
                <a:solidFill>
                  <a:srgbClr val="484848"/>
                </a:solidFill>
                <a:latin typeface="Stone Sans"/>
              </a:rPr>
              <a:t>.</a:t>
            </a:r>
          </a:p>
          <a:p>
            <a:r>
              <a:rPr lang="en-US">
                <a:solidFill>
                  <a:srgbClr val="484848"/>
                </a:solidFill>
                <a:latin typeface="Stone Sans"/>
              </a:rPr>
              <a:t>Results can take up to 6 weeks to receive.</a:t>
            </a:r>
            <a:br>
              <a:rPr lang="en-US">
                <a:latin typeface="Stone Sans"/>
              </a:rPr>
            </a:br>
            <a:endParaRPr lang="en-US" sz="100"/>
          </a:p>
        </p:txBody>
      </p:sp>
    </p:spTree>
    <p:extLst>
      <p:ext uri="{BB962C8B-B14F-4D97-AF65-F5344CB8AC3E}">
        <p14:creationId xmlns:p14="http://schemas.microsoft.com/office/powerpoint/2010/main" val="978830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Clearance</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1" y="1607560"/>
            <a:ext cx="10808424" cy="5630001"/>
          </a:xfrm>
        </p:spPr>
        <p:txBody>
          <a:bodyPr>
            <a:normAutofit/>
          </a:bodyPr>
          <a:lstStyle/>
          <a:p>
            <a:r>
              <a:rPr lang="en-US">
                <a:solidFill>
                  <a:srgbClr val="484848"/>
                </a:solidFill>
                <a:latin typeface="Stone Sans"/>
              </a:rPr>
              <a:t>Applicants are not permitted to start working until a written clearance authorization form is received by the team via email with an official start date.</a:t>
            </a:r>
          </a:p>
          <a:p>
            <a:r>
              <a:rPr lang="en-US">
                <a:solidFill>
                  <a:srgbClr val="484848"/>
                </a:solidFill>
                <a:latin typeface="Stone Sans"/>
              </a:rPr>
              <a:t>One team representative will guide the Participant and their team throughout the onboarding process.</a:t>
            </a:r>
          </a:p>
          <a:p>
            <a:r>
              <a:rPr lang="en-US">
                <a:solidFill>
                  <a:srgbClr val="484848"/>
                </a:solidFill>
                <a:latin typeface="Stone Sans"/>
              </a:rPr>
              <a:t>We encourage questions and aim to work collaboratively to ensure a seamless onboarding experience.</a:t>
            </a:r>
            <a:br>
              <a:rPr lang="en-US">
                <a:latin typeface="Stone Sans"/>
              </a:rPr>
            </a:br>
            <a:endParaRPr lang="en-US" sz="100"/>
          </a:p>
        </p:txBody>
      </p:sp>
    </p:spTree>
    <p:extLst>
      <p:ext uri="{BB962C8B-B14F-4D97-AF65-F5344CB8AC3E}">
        <p14:creationId xmlns:p14="http://schemas.microsoft.com/office/powerpoint/2010/main" val="2602139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Location of Forms</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1" y="1607560"/>
            <a:ext cx="10808424" cy="5630001"/>
          </a:xfrm>
        </p:spPr>
        <p:txBody>
          <a:bodyPr vert="horz" lIns="91440" tIns="45720" rIns="91440" bIns="45720" rtlCol="0" anchor="t">
            <a:normAutofit/>
          </a:bodyPr>
          <a:lstStyle/>
          <a:p>
            <a:r>
              <a:rPr lang="en-US">
                <a:solidFill>
                  <a:srgbClr val="484848"/>
                </a:solidFill>
                <a:latin typeface="Stone Sans"/>
              </a:rPr>
              <a:t>All forms and resources are conveniently located on our website: </a:t>
            </a:r>
            <a:r>
              <a:rPr lang="en-US">
                <a:latin typeface="Stone Sans"/>
                <a:hlinkClick r:id="rId3"/>
              </a:rPr>
              <a:t>www.thearcccr.org/fms-forms-resources/</a:t>
            </a:r>
            <a:endParaRPr lang="en-US">
              <a:solidFill>
                <a:srgbClr val="484848"/>
              </a:solidFill>
              <a:latin typeface="Stone Sans"/>
            </a:endParaRPr>
          </a:p>
          <a:p>
            <a:r>
              <a:rPr lang="en-US">
                <a:solidFill>
                  <a:srgbClr val="484848"/>
                </a:solidFill>
                <a:latin typeface="Stone Sans"/>
              </a:rPr>
              <a:t>The complete fillable New Hire Packet is available on our website: </a:t>
            </a:r>
            <a:r>
              <a:rPr lang="en-US">
                <a:latin typeface="Stone Sans"/>
                <a:hlinkClick r:id="rId4"/>
              </a:rPr>
              <a:t>www.thearcccr.org/wp-content/uploads/2023/08/SDS-New-Hire-Packet-Highlighted-Guide-8-02-23.pdf</a:t>
            </a:r>
            <a:r>
              <a:rPr lang="en-US">
                <a:latin typeface="Stone Sans"/>
              </a:rPr>
              <a:t> </a:t>
            </a:r>
            <a:endParaRPr lang="en-US">
              <a:solidFill>
                <a:srgbClr val="484848"/>
              </a:solidFill>
              <a:latin typeface="Stone Sans"/>
            </a:endParaRPr>
          </a:p>
          <a:p>
            <a:r>
              <a:rPr lang="en-US">
                <a:solidFill>
                  <a:srgbClr val="484848"/>
                </a:solidFill>
                <a:latin typeface="Stone Sans"/>
              </a:rPr>
              <a:t>All New Hire Packet paperwork should be submitted via email to </a:t>
            </a:r>
            <a:r>
              <a:rPr lang="en-US">
                <a:solidFill>
                  <a:srgbClr val="484848"/>
                </a:solidFill>
                <a:latin typeface="Stone Sans"/>
                <a:hlinkClick r:id="rId5"/>
              </a:rPr>
              <a:t>FMSNewHirePackets@thearcccr.org</a:t>
            </a:r>
            <a:endParaRPr lang="en-US">
              <a:solidFill>
                <a:srgbClr val="484848"/>
              </a:solidFill>
              <a:latin typeface="Stone Sans"/>
            </a:endParaRPr>
          </a:p>
          <a:p>
            <a:r>
              <a:rPr lang="en-US">
                <a:solidFill>
                  <a:srgbClr val="484848"/>
                </a:solidFill>
                <a:latin typeface="Stone Sans"/>
              </a:rPr>
              <a:t>Turnaround time for processing is 4-6 days, depending on the length of time it takes to receive criminal background results and fully completed New Hire Packet documentation.</a:t>
            </a:r>
            <a:br>
              <a:rPr lang="en-US">
                <a:latin typeface="Stone Sans"/>
              </a:rPr>
            </a:br>
            <a:endParaRPr lang="en-US" sz="100"/>
          </a:p>
        </p:txBody>
      </p:sp>
    </p:spTree>
    <p:extLst>
      <p:ext uri="{BB962C8B-B14F-4D97-AF65-F5344CB8AC3E}">
        <p14:creationId xmlns:p14="http://schemas.microsoft.com/office/powerpoint/2010/main" val="990795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erson, music, person, posing&#10;&#10;Description automatically generated">
            <a:extLst>
              <a:ext uri="{FF2B5EF4-FFF2-40B4-BE49-F238E27FC236}">
                <a16:creationId xmlns:a16="http://schemas.microsoft.com/office/drawing/2014/main" id="{8B6EB2B3-02AA-06E6-1519-D0BCDBE1459B}"/>
              </a:ext>
            </a:extLst>
          </p:cNvPr>
          <p:cNvPicPr>
            <a:picLocks noChangeAspect="1"/>
          </p:cNvPicPr>
          <p:nvPr/>
        </p:nvPicPr>
        <p:blipFill rotWithShape="1">
          <a:blip r:embed="rId3"/>
          <a:srcRect l="8201"/>
          <a:stretch/>
        </p:blipFill>
        <p:spPr>
          <a:xfrm>
            <a:off x="0" y="157018"/>
            <a:ext cx="9170672" cy="6700982"/>
          </a:xfrm>
          <a:prstGeom prst="rect">
            <a:avLst/>
          </a:prstGeom>
        </p:spPr>
      </p:pic>
      <p:sp>
        <p:nvSpPr>
          <p:cNvPr id="7" name="Title 6">
            <a:extLst>
              <a:ext uri="{FF2B5EF4-FFF2-40B4-BE49-F238E27FC236}">
                <a16:creationId xmlns:a16="http://schemas.microsoft.com/office/drawing/2014/main" id="{B47E6614-6B6F-C007-F8C0-9B8C81467574}"/>
              </a:ext>
            </a:extLst>
          </p:cNvPr>
          <p:cNvSpPr>
            <a:spLocks noGrp="1"/>
          </p:cNvSpPr>
          <p:nvPr>
            <p:ph type="title"/>
          </p:nvPr>
        </p:nvSpPr>
        <p:spPr>
          <a:xfrm>
            <a:off x="6934200" y="1455015"/>
            <a:ext cx="4094018" cy="1325563"/>
          </a:xfrm>
        </p:spPr>
        <p:txBody>
          <a:bodyPr/>
          <a:lstStyle/>
          <a:p>
            <a:r>
              <a:rPr lang="en-US"/>
              <a:t>Questions?</a:t>
            </a:r>
          </a:p>
        </p:txBody>
      </p:sp>
    </p:spTree>
    <p:extLst>
      <p:ext uri="{BB962C8B-B14F-4D97-AF65-F5344CB8AC3E}">
        <p14:creationId xmlns:p14="http://schemas.microsoft.com/office/powerpoint/2010/main" val="731620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DDEF8FA-2CFE-FD4D-1D73-9A67171C8DEA}"/>
              </a:ext>
            </a:extLst>
          </p:cNvPr>
          <p:cNvSpPr/>
          <p:nvPr/>
        </p:nvSpPr>
        <p:spPr>
          <a:xfrm>
            <a:off x="9342120" y="5227320"/>
            <a:ext cx="2407920" cy="1424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New Hire Forms</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2" y="1607561"/>
            <a:ext cx="10515600" cy="4885314"/>
          </a:xfrm>
        </p:spPr>
        <p:txBody>
          <a:bodyPr>
            <a:normAutofit/>
          </a:bodyPr>
          <a:lstStyle/>
          <a:p>
            <a:r>
              <a:rPr lang="en-US" b="0" i="0" u="none" strike="noStrike">
                <a:solidFill>
                  <a:srgbClr val="484848"/>
                </a:solidFill>
                <a:effectLst/>
                <a:latin typeface="Stone Sans"/>
              </a:rPr>
              <a:t>Applicant Data &amp; Payroll Form</a:t>
            </a:r>
          </a:p>
          <a:p>
            <a:r>
              <a:rPr lang="en-US">
                <a:solidFill>
                  <a:srgbClr val="484848"/>
                </a:solidFill>
                <a:latin typeface="Stone Sans"/>
              </a:rPr>
              <a:t>I-9 Form</a:t>
            </a:r>
          </a:p>
          <a:p>
            <a:r>
              <a:rPr lang="en-US">
                <a:solidFill>
                  <a:srgbClr val="484848"/>
                </a:solidFill>
                <a:latin typeface="Stone Sans"/>
              </a:rPr>
              <a:t>W-4 Form</a:t>
            </a:r>
          </a:p>
          <a:p>
            <a:r>
              <a:rPr lang="en-US">
                <a:solidFill>
                  <a:srgbClr val="484848"/>
                </a:solidFill>
                <a:latin typeface="Stone Sans"/>
              </a:rPr>
              <a:t>MW507 Form</a:t>
            </a:r>
          </a:p>
          <a:p>
            <a:r>
              <a:rPr lang="en-US">
                <a:solidFill>
                  <a:srgbClr val="484848"/>
                </a:solidFill>
                <a:latin typeface="Stone Sans"/>
              </a:rPr>
              <a:t>Paycom Direct Deposit Form</a:t>
            </a:r>
          </a:p>
          <a:p>
            <a:r>
              <a:rPr lang="en-US">
                <a:solidFill>
                  <a:srgbClr val="484848"/>
                </a:solidFill>
                <a:latin typeface="Stone Sans"/>
              </a:rPr>
              <a:t>Employee Agreement Form</a:t>
            </a:r>
          </a:p>
          <a:p>
            <a:r>
              <a:rPr lang="en-US">
                <a:solidFill>
                  <a:srgbClr val="484848"/>
                </a:solidFill>
                <a:latin typeface="Stone Sans"/>
              </a:rPr>
              <a:t>Special Tax Exemption Form</a:t>
            </a:r>
            <a:br>
              <a:rPr lang="en-US">
                <a:latin typeface="Stone Sans"/>
              </a:rPr>
            </a:br>
            <a:endParaRPr lang="en-US" sz="4400"/>
          </a:p>
        </p:txBody>
      </p:sp>
      <p:pic>
        <p:nvPicPr>
          <p:cNvPr id="4" name="Picture 3">
            <a:extLst>
              <a:ext uri="{FF2B5EF4-FFF2-40B4-BE49-F238E27FC236}">
                <a16:creationId xmlns:a16="http://schemas.microsoft.com/office/drawing/2014/main" id="{A9287BBB-14FC-78D2-9745-6F09FD02B1C9}"/>
              </a:ext>
            </a:extLst>
          </p:cNvPr>
          <p:cNvPicPr>
            <a:picLocks noChangeAspect="1"/>
          </p:cNvPicPr>
          <p:nvPr/>
        </p:nvPicPr>
        <p:blipFill>
          <a:blip r:embed="rId3"/>
          <a:stretch>
            <a:fillRect/>
          </a:stretch>
        </p:blipFill>
        <p:spPr>
          <a:xfrm>
            <a:off x="6184652" y="508092"/>
            <a:ext cx="3356184" cy="4111564"/>
          </a:xfrm>
          <a:prstGeom prst="rect">
            <a:avLst/>
          </a:prstGeom>
          <a:ln>
            <a:solidFill>
              <a:srgbClr val="F47A20"/>
            </a:solidFill>
          </a:ln>
        </p:spPr>
      </p:pic>
      <p:pic>
        <p:nvPicPr>
          <p:cNvPr id="5" name="Picture 4">
            <a:extLst>
              <a:ext uri="{FF2B5EF4-FFF2-40B4-BE49-F238E27FC236}">
                <a16:creationId xmlns:a16="http://schemas.microsoft.com/office/drawing/2014/main" id="{18A17E11-7394-5D3C-6F28-D65A3BC14E74}"/>
              </a:ext>
            </a:extLst>
          </p:cNvPr>
          <p:cNvPicPr>
            <a:picLocks noChangeAspect="1"/>
          </p:cNvPicPr>
          <p:nvPr/>
        </p:nvPicPr>
        <p:blipFill>
          <a:blip r:embed="rId4"/>
          <a:stretch>
            <a:fillRect/>
          </a:stretch>
        </p:blipFill>
        <p:spPr>
          <a:xfrm>
            <a:off x="8669434" y="1242436"/>
            <a:ext cx="2790016" cy="3777181"/>
          </a:xfrm>
          <a:prstGeom prst="rect">
            <a:avLst/>
          </a:prstGeom>
          <a:ln>
            <a:solidFill>
              <a:srgbClr val="F47A20"/>
            </a:solidFill>
          </a:ln>
        </p:spPr>
      </p:pic>
      <p:pic>
        <p:nvPicPr>
          <p:cNvPr id="8" name="Picture 7" descr="A logo for a company&#10;&#10;Description automatically generated">
            <a:extLst>
              <a:ext uri="{FF2B5EF4-FFF2-40B4-BE49-F238E27FC236}">
                <a16:creationId xmlns:a16="http://schemas.microsoft.com/office/drawing/2014/main" id="{37308FD7-FF3E-CEDA-45D0-657E75E32631}"/>
              </a:ext>
            </a:extLst>
          </p:cNvPr>
          <p:cNvPicPr>
            <a:picLocks noChangeAspect="1"/>
          </p:cNvPicPr>
          <p:nvPr/>
        </p:nvPicPr>
        <p:blipFill>
          <a:blip r:embed="rId5"/>
          <a:stretch>
            <a:fillRect/>
          </a:stretch>
        </p:blipFill>
        <p:spPr>
          <a:xfrm>
            <a:off x="0" y="5761720"/>
            <a:ext cx="1544057" cy="1096280"/>
          </a:xfrm>
          <a:prstGeom prst="rect">
            <a:avLst/>
          </a:prstGeom>
        </p:spPr>
      </p:pic>
      <p:pic>
        <p:nvPicPr>
          <p:cNvPr id="9" name="Picture 8">
            <a:extLst>
              <a:ext uri="{FF2B5EF4-FFF2-40B4-BE49-F238E27FC236}">
                <a16:creationId xmlns:a16="http://schemas.microsoft.com/office/drawing/2014/main" id="{E453CBD5-E032-0143-8EE6-FE32A13DD1EF}"/>
              </a:ext>
            </a:extLst>
          </p:cNvPr>
          <p:cNvPicPr>
            <a:picLocks noChangeAspect="1"/>
          </p:cNvPicPr>
          <p:nvPr/>
        </p:nvPicPr>
        <p:blipFill>
          <a:blip r:embed="rId6"/>
          <a:stretch>
            <a:fillRect/>
          </a:stretch>
        </p:blipFill>
        <p:spPr>
          <a:xfrm>
            <a:off x="6773934" y="2645597"/>
            <a:ext cx="2790016" cy="3704311"/>
          </a:xfrm>
          <a:prstGeom prst="rect">
            <a:avLst/>
          </a:prstGeom>
          <a:ln>
            <a:solidFill>
              <a:srgbClr val="F47A20"/>
            </a:solidFill>
          </a:ln>
        </p:spPr>
      </p:pic>
    </p:spTree>
    <p:extLst>
      <p:ext uri="{BB962C8B-B14F-4D97-AF65-F5344CB8AC3E}">
        <p14:creationId xmlns:p14="http://schemas.microsoft.com/office/powerpoint/2010/main" val="3960554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go for a company&#10;&#10;Description automatically generated">
            <a:extLst>
              <a:ext uri="{FF2B5EF4-FFF2-40B4-BE49-F238E27FC236}">
                <a16:creationId xmlns:a16="http://schemas.microsoft.com/office/drawing/2014/main" id="{89859584-A218-38D8-5753-2331F5D6FC10}"/>
              </a:ext>
            </a:extLst>
          </p:cNvPr>
          <p:cNvPicPr>
            <a:picLocks noChangeAspect="1"/>
          </p:cNvPicPr>
          <p:nvPr/>
        </p:nvPicPr>
        <p:blipFill>
          <a:blip r:embed="rId3"/>
          <a:stretch>
            <a:fillRect/>
          </a:stretch>
        </p:blipFill>
        <p:spPr>
          <a:xfrm>
            <a:off x="0" y="5761720"/>
            <a:ext cx="1544057" cy="1096280"/>
          </a:xfrm>
          <a:prstGeom prst="rect">
            <a:avLst/>
          </a:prstGeom>
        </p:spPr>
      </p:pic>
      <p:sp>
        <p:nvSpPr>
          <p:cNvPr id="5" name="Rectangle 4">
            <a:extLst>
              <a:ext uri="{FF2B5EF4-FFF2-40B4-BE49-F238E27FC236}">
                <a16:creationId xmlns:a16="http://schemas.microsoft.com/office/drawing/2014/main" id="{CDA68112-DB68-DCCD-715E-938645CE56C3}"/>
              </a:ext>
            </a:extLst>
          </p:cNvPr>
          <p:cNvSpPr/>
          <p:nvPr/>
        </p:nvSpPr>
        <p:spPr>
          <a:xfrm>
            <a:off x="9342120" y="5227320"/>
            <a:ext cx="2407920" cy="1424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normAutofit/>
          </a:bodyPr>
          <a:lstStyle/>
          <a:p>
            <a:r>
              <a:rPr lang="en-US">
                <a:latin typeface="Stone Sans Semibold"/>
              </a:rPr>
              <a:t>Applicant Data &amp; Payroll Form </a:t>
            </a:r>
            <a:br>
              <a:rPr lang="en-US">
                <a:latin typeface="Stone Sans Semibold"/>
              </a:rPr>
            </a:br>
            <a:r>
              <a:rPr lang="en-US">
                <a:latin typeface="Stone Sans Semibold"/>
              </a:rPr>
              <a:t>(Page 1)</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2" y="1607561"/>
            <a:ext cx="5394483" cy="4885314"/>
          </a:xfrm>
        </p:spPr>
        <p:txBody>
          <a:bodyPr vert="horz" lIns="91440" tIns="45720" rIns="91440" bIns="45720" rtlCol="0" anchor="t">
            <a:normAutofit/>
          </a:bodyPr>
          <a:lstStyle/>
          <a:p>
            <a:r>
              <a:rPr lang="en-US" b="0" i="0" u="none" strike="noStrike">
                <a:solidFill>
                  <a:srgbClr val="484848"/>
                </a:solidFill>
                <a:effectLst/>
                <a:latin typeface="Stone Sans"/>
              </a:rPr>
              <a:t>Identifies Participant Employer and Applicant</a:t>
            </a:r>
          </a:p>
          <a:p>
            <a:r>
              <a:rPr lang="en-US">
                <a:solidFill>
                  <a:srgbClr val="484848"/>
                </a:solidFill>
                <a:latin typeface="Stone Sans"/>
              </a:rPr>
              <a:t>Initiates criminal background check process</a:t>
            </a:r>
          </a:p>
          <a:p>
            <a:r>
              <a:rPr lang="en-US">
                <a:solidFill>
                  <a:srgbClr val="484848"/>
                </a:solidFill>
                <a:latin typeface="Stone Sans"/>
              </a:rPr>
              <a:t>Emergency contact information</a:t>
            </a:r>
          </a:p>
          <a:p>
            <a:r>
              <a:rPr lang="en-US">
                <a:solidFill>
                  <a:srgbClr val="484848"/>
                </a:solidFill>
                <a:latin typeface="Stone Sans"/>
              </a:rPr>
              <a:t>CPR/First Aid Training Certifications</a:t>
            </a:r>
          </a:p>
          <a:p>
            <a:pPr lvl="1"/>
            <a:r>
              <a:rPr lang="en-US">
                <a:solidFill>
                  <a:srgbClr val="484848"/>
                </a:solidFill>
                <a:latin typeface="Stone Sans"/>
              </a:rPr>
              <a:t>In-person/hybrid training is mandatory. </a:t>
            </a:r>
          </a:p>
          <a:p>
            <a:pPr lvl="1"/>
            <a:r>
              <a:rPr lang="en-US">
                <a:solidFill>
                  <a:srgbClr val="484848"/>
                </a:solidFill>
                <a:latin typeface="Stone Sans"/>
              </a:rPr>
              <a:t>Virtual training is </a:t>
            </a:r>
            <a:r>
              <a:rPr lang="en-US" u="sng">
                <a:solidFill>
                  <a:srgbClr val="484848"/>
                </a:solidFill>
                <a:latin typeface="Stone Sans"/>
              </a:rPr>
              <a:t>not</a:t>
            </a:r>
            <a:r>
              <a:rPr lang="en-US">
                <a:solidFill>
                  <a:srgbClr val="484848"/>
                </a:solidFill>
                <a:latin typeface="Stone Sans"/>
              </a:rPr>
              <a:t> acceptable.</a:t>
            </a:r>
            <a:br>
              <a:rPr lang="en-US">
                <a:latin typeface="Stone Sans"/>
              </a:rPr>
            </a:br>
            <a:endParaRPr lang="en-US" sz="4000"/>
          </a:p>
        </p:txBody>
      </p:sp>
      <p:pic>
        <p:nvPicPr>
          <p:cNvPr id="7" name="Picture 6" descr="A application form with text and images&#10;&#10;Description automatically generated">
            <a:extLst>
              <a:ext uri="{FF2B5EF4-FFF2-40B4-BE49-F238E27FC236}">
                <a16:creationId xmlns:a16="http://schemas.microsoft.com/office/drawing/2014/main" id="{752F03F8-1E36-BD35-7D42-710CA439B160}"/>
              </a:ext>
            </a:extLst>
          </p:cNvPr>
          <p:cNvPicPr>
            <a:picLocks noChangeAspect="1"/>
          </p:cNvPicPr>
          <p:nvPr/>
        </p:nvPicPr>
        <p:blipFill>
          <a:blip r:embed="rId4"/>
          <a:stretch>
            <a:fillRect/>
          </a:stretch>
        </p:blipFill>
        <p:spPr>
          <a:xfrm>
            <a:off x="6921362" y="985024"/>
            <a:ext cx="4742642" cy="5807927"/>
          </a:xfrm>
          <a:prstGeom prst="rect">
            <a:avLst/>
          </a:prstGeom>
          <a:ln>
            <a:solidFill>
              <a:srgbClr val="F47A20"/>
            </a:solidFill>
          </a:ln>
        </p:spPr>
      </p:pic>
    </p:spTree>
    <p:extLst>
      <p:ext uri="{BB962C8B-B14F-4D97-AF65-F5344CB8AC3E}">
        <p14:creationId xmlns:p14="http://schemas.microsoft.com/office/powerpoint/2010/main" val="3367754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D663E2-03EB-2E7F-32A8-22BD54960702}"/>
              </a:ext>
            </a:extLst>
          </p:cNvPr>
          <p:cNvSpPr/>
          <p:nvPr/>
        </p:nvSpPr>
        <p:spPr>
          <a:xfrm>
            <a:off x="9342120" y="5227320"/>
            <a:ext cx="2407920" cy="1424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latin typeface="Stone Sans Semibold"/>
              </a:rPr>
              <a:t>Applicant Data &amp; Payroll Form </a:t>
            </a:r>
            <a:br>
              <a:rPr lang="en-US">
                <a:latin typeface="Stone Sans Semibold"/>
              </a:rPr>
            </a:br>
            <a:r>
              <a:rPr lang="en-US">
                <a:latin typeface="Stone Sans Semibold"/>
              </a:rPr>
              <a:t>(Page 2)</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2" y="1607560"/>
            <a:ext cx="5802002" cy="4575727"/>
          </a:xfrm>
        </p:spPr>
        <p:txBody>
          <a:bodyPr vert="horz" lIns="91440" tIns="45720" rIns="91440" bIns="45720" rtlCol="0" anchor="t">
            <a:normAutofit fontScale="92500" lnSpcReduction="10000"/>
          </a:bodyPr>
          <a:lstStyle/>
          <a:p>
            <a:r>
              <a:rPr lang="en-US" b="0" i="0" u="none" strike="noStrike">
                <a:solidFill>
                  <a:srgbClr val="484848"/>
                </a:solidFill>
                <a:effectLst/>
                <a:latin typeface="Stone Sans"/>
              </a:rPr>
              <a:t>Identifies service codes &amp; pay rates</a:t>
            </a:r>
          </a:p>
          <a:p>
            <a:r>
              <a:rPr lang="en-US">
                <a:solidFill>
                  <a:srgbClr val="484848"/>
                </a:solidFill>
                <a:latin typeface="Stone Sans"/>
              </a:rPr>
              <a:t>Signed by applicant and Participant</a:t>
            </a:r>
          </a:p>
          <a:p>
            <a:r>
              <a:rPr lang="en-US">
                <a:latin typeface="Stone Sans"/>
              </a:rPr>
              <a:t>Common Errors to Avoid:</a:t>
            </a:r>
          </a:p>
          <a:p>
            <a:pPr lvl="1"/>
            <a:r>
              <a:rPr lang="en-US">
                <a:latin typeface="Stone Sans"/>
              </a:rPr>
              <a:t>Incomplete full legal name (nicknames)</a:t>
            </a:r>
          </a:p>
          <a:p>
            <a:pPr lvl="1"/>
            <a:r>
              <a:rPr lang="en-US">
                <a:latin typeface="Stone Sans"/>
              </a:rPr>
              <a:t>Missing legal guardian relationship</a:t>
            </a:r>
          </a:p>
          <a:p>
            <a:pPr lvl="1"/>
            <a:r>
              <a:rPr lang="en-US">
                <a:latin typeface="Stone Sans"/>
              </a:rPr>
              <a:t>Illegible email address, service codes, and rates</a:t>
            </a:r>
          </a:p>
          <a:p>
            <a:pPr lvl="1"/>
            <a:r>
              <a:rPr lang="en-US">
                <a:latin typeface="Stone Sans"/>
              </a:rPr>
              <a:t>Rates do not match budget</a:t>
            </a:r>
          </a:p>
          <a:p>
            <a:pPr lvl="1"/>
            <a:r>
              <a:rPr lang="en-US">
                <a:latin typeface="Stone Sans"/>
              </a:rPr>
              <a:t>Rates/service codes do not match Family as Staff (FAS) form</a:t>
            </a:r>
          </a:p>
          <a:p>
            <a:pPr lvl="1"/>
            <a:r>
              <a:rPr lang="en-US">
                <a:latin typeface="Stone Sans"/>
              </a:rPr>
              <a:t>Not including Holiday/PTO service codes</a:t>
            </a:r>
            <a:br>
              <a:rPr lang="en-US">
                <a:latin typeface="Stone Sans"/>
              </a:rPr>
            </a:br>
            <a:endParaRPr lang="en-US" sz="3600"/>
          </a:p>
        </p:txBody>
      </p:sp>
      <p:pic>
        <p:nvPicPr>
          <p:cNvPr id="7" name="Picture 6" descr="A logo for a company&#10;&#10;Description automatically generated">
            <a:extLst>
              <a:ext uri="{FF2B5EF4-FFF2-40B4-BE49-F238E27FC236}">
                <a16:creationId xmlns:a16="http://schemas.microsoft.com/office/drawing/2014/main" id="{B3251ED9-8550-D4B8-E550-94E4BDA5CDE2}"/>
              </a:ext>
            </a:extLst>
          </p:cNvPr>
          <p:cNvPicPr>
            <a:picLocks noChangeAspect="1"/>
          </p:cNvPicPr>
          <p:nvPr/>
        </p:nvPicPr>
        <p:blipFill>
          <a:blip r:embed="rId3"/>
          <a:stretch>
            <a:fillRect/>
          </a:stretch>
        </p:blipFill>
        <p:spPr>
          <a:xfrm>
            <a:off x="0" y="5761720"/>
            <a:ext cx="1544057" cy="1096280"/>
          </a:xfrm>
          <a:prstGeom prst="rect">
            <a:avLst/>
          </a:prstGeom>
        </p:spPr>
      </p:pic>
      <p:pic>
        <p:nvPicPr>
          <p:cNvPr id="5" name="Picture 4">
            <a:extLst>
              <a:ext uri="{FF2B5EF4-FFF2-40B4-BE49-F238E27FC236}">
                <a16:creationId xmlns:a16="http://schemas.microsoft.com/office/drawing/2014/main" id="{8C9ECD6E-57AE-EBDB-37F9-88F1E87D19B4}"/>
              </a:ext>
            </a:extLst>
          </p:cNvPr>
          <p:cNvPicPr>
            <a:picLocks noChangeAspect="1"/>
          </p:cNvPicPr>
          <p:nvPr/>
        </p:nvPicPr>
        <p:blipFill>
          <a:blip r:embed="rId4"/>
          <a:stretch>
            <a:fillRect/>
          </a:stretch>
        </p:blipFill>
        <p:spPr>
          <a:xfrm>
            <a:off x="7312718" y="994317"/>
            <a:ext cx="4601125" cy="5789342"/>
          </a:xfrm>
          <a:prstGeom prst="rect">
            <a:avLst/>
          </a:prstGeom>
        </p:spPr>
      </p:pic>
    </p:spTree>
    <p:extLst>
      <p:ext uri="{BB962C8B-B14F-4D97-AF65-F5344CB8AC3E}">
        <p14:creationId xmlns:p14="http://schemas.microsoft.com/office/powerpoint/2010/main" val="4232332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BCB88F-6698-F167-B859-7AB2015A0CF3}"/>
              </a:ext>
            </a:extLst>
          </p:cNvPr>
          <p:cNvSpPr/>
          <p:nvPr/>
        </p:nvSpPr>
        <p:spPr>
          <a:xfrm>
            <a:off x="9342120" y="5227320"/>
            <a:ext cx="2407920" cy="1424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I-9 Form</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2" y="1607560"/>
            <a:ext cx="5580816" cy="5630001"/>
          </a:xfrm>
        </p:spPr>
        <p:txBody>
          <a:bodyPr vert="horz" lIns="91440" tIns="45720" rIns="91440" bIns="45720" rtlCol="0" anchor="t">
            <a:normAutofit/>
          </a:bodyPr>
          <a:lstStyle/>
          <a:p>
            <a:r>
              <a:rPr lang="en-US" b="0" i="0" u="none" strike="noStrike">
                <a:solidFill>
                  <a:srgbClr val="484848"/>
                </a:solidFill>
                <a:effectLst/>
                <a:latin typeface="Stone Sans"/>
              </a:rPr>
              <a:t>Applicant completes Section 1</a:t>
            </a:r>
          </a:p>
          <a:p>
            <a:r>
              <a:rPr lang="en-US">
                <a:solidFill>
                  <a:srgbClr val="484848"/>
                </a:solidFill>
                <a:latin typeface="Stone Sans"/>
              </a:rPr>
              <a:t>Participant completes Section 2</a:t>
            </a:r>
          </a:p>
          <a:p>
            <a:r>
              <a:rPr lang="en-US">
                <a:solidFill>
                  <a:srgbClr val="484848"/>
                </a:solidFill>
                <a:latin typeface="Stone Sans"/>
              </a:rPr>
              <a:t>It is not mandatory to submit copies of ID, but the Participant must set a standard procedure for all applicants</a:t>
            </a:r>
          </a:p>
          <a:p>
            <a:r>
              <a:rPr lang="en-US">
                <a:solidFill>
                  <a:srgbClr val="484848"/>
                </a:solidFill>
                <a:latin typeface="Stone Sans"/>
              </a:rPr>
              <a:t>Must be signed and dated by both the applicant and the Participant</a:t>
            </a:r>
            <a:br>
              <a:rPr lang="en-US">
                <a:latin typeface="Stone Sans"/>
              </a:rPr>
            </a:br>
            <a:endParaRPr lang="en-US" sz="3600"/>
          </a:p>
        </p:txBody>
      </p:sp>
      <p:pic>
        <p:nvPicPr>
          <p:cNvPr id="4" name="Picture 3">
            <a:extLst>
              <a:ext uri="{FF2B5EF4-FFF2-40B4-BE49-F238E27FC236}">
                <a16:creationId xmlns:a16="http://schemas.microsoft.com/office/drawing/2014/main" id="{C7472486-86B4-5389-5827-F1C4FC17B301}"/>
              </a:ext>
            </a:extLst>
          </p:cNvPr>
          <p:cNvPicPr>
            <a:picLocks noChangeAspect="1"/>
          </p:cNvPicPr>
          <p:nvPr/>
        </p:nvPicPr>
        <p:blipFill>
          <a:blip r:embed="rId3"/>
          <a:stretch>
            <a:fillRect/>
          </a:stretch>
        </p:blipFill>
        <p:spPr>
          <a:xfrm>
            <a:off x="6832120" y="676563"/>
            <a:ext cx="4066177" cy="5504874"/>
          </a:xfrm>
          <a:prstGeom prst="rect">
            <a:avLst/>
          </a:prstGeom>
          <a:ln>
            <a:solidFill>
              <a:srgbClr val="F47A20"/>
            </a:solidFill>
          </a:ln>
        </p:spPr>
      </p:pic>
      <p:pic>
        <p:nvPicPr>
          <p:cNvPr id="7" name="Picture 6" descr="A logo for a company&#10;&#10;Description automatically generated">
            <a:extLst>
              <a:ext uri="{FF2B5EF4-FFF2-40B4-BE49-F238E27FC236}">
                <a16:creationId xmlns:a16="http://schemas.microsoft.com/office/drawing/2014/main" id="{5C017EBE-8BA1-8875-154E-AC947BE71823}"/>
              </a:ext>
            </a:extLst>
          </p:cNvPr>
          <p:cNvPicPr>
            <a:picLocks noChangeAspect="1"/>
          </p:cNvPicPr>
          <p:nvPr/>
        </p:nvPicPr>
        <p:blipFill>
          <a:blip r:embed="rId4"/>
          <a:stretch>
            <a:fillRect/>
          </a:stretch>
        </p:blipFill>
        <p:spPr>
          <a:xfrm>
            <a:off x="0" y="5761720"/>
            <a:ext cx="1544057" cy="1096280"/>
          </a:xfrm>
          <a:prstGeom prst="rect">
            <a:avLst/>
          </a:prstGeom>
        </p:spPr>
      </p:pic>
    </p:spTree>
    <p:extLst>
      <p:ext uri="{BB962C8B-B14F-4D97-AF65-F5344CB8AC3E}">
        <p14:creationId xmlns:p14="http://schemas.microsoft.com/office/powerpoint/2010/main" val="161442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C7A19B-526E-89D8-6FBE-B17306F65EAB}"/>
              </a:ext>
            </a:extLst>
          </p:cNvPr>
          <p:cNvSpPr/>
          <p:nvPr/>
        </p:nvSpPr>
        <p:spPr>
          <a:xfrm>
            <a:off x="9342120" y="5227320"/>
            <a:ext cx="2407920" cy="1424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I-9 Form</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2" y="1607560"/>
            <a:ext cx="5744718" cy="5630001"/>
          </a:xfrm>
        </p:spPr>
        <p:txBody>
          <a:bodyPr>
            <a:normAutofit/>
          </a:bodyPr>
          <a:lstStyle/>
          <a:p>
            <a:r>
              <a:rPr lang="en-US" b="0" i="0" u="none" strike="noStrike">
                <a:solidFill>
                  <a:srgbClr val="484848"/>
                </a:solidFill>
                <a:effectLst/>
                <a:latin typeface="Stone Sans"/>
              </a:rPr>
              <a:t>Common Errors to Avoid in Section 1</a:t>
            </a:r>
          </a:p>
          <a:p>
            <a:pPr lvl="1"/>
            <a:r>
              <a:rPr lang="en-US">
                <a:solidFill>
                  <a:srgbClr val="484848"/>
                </a:solidFill>
                <a:latin typeface="Stone Sans"/>
              </a:rPr>
              <a:t>Missing applicant SSN</a:t>
            </a:r>
          </a:p>
          <a:p>
            <a:pPr lvl="1"/>
            <a:r>
              <a:rPr lang="en-US">
                <a:solidFill>
                  <a:srgbClr val="484848"/>
                </a:solidFill>
                <a:latin typeface="Stone Sans"/>
              </a:rPr>
              <a:t>Missing applicant DOB</a:t>
            </a:r>
          </a:p>
          <a:p>
            <a:pPr lvl="1"/>
            <a:r>
              <a:rPr lang="en-US">
                <a:solidFill>
                  <a:srgbClr val="484848"/>
                </a:solidFill>
                <a:latin typeface="Stone Sans"/>
              </a:rPr>
              <a:t>Incomplete applicant address</a:t>
            </a:r>
          </a:p>
          <a:p>
            <a:pPr lvl="1"/>
            <a:r>
              <a:rPr lang="en-US">
                <a:solidFill>
                  <a:srgbClr val="484848"/>
                </a:solidFill>
                <a:latin typeface="Stone Sans"/>
              </a:rPr>
              <a:t>Unchecked citizenship/immigration status box</a:t>
            </a:r>
            <a:br>
              <a:rPr lang="en-US">
                <a:latin typeface="Stone Sans"/>
              </a:rPr>
            </a:br>
            <a:endParaRPr lang="en-US" sz="2200"/>
          </a:p>
        </p:txBody>
      </p:sp>
      <p:pic>
        <p:nvPicPr>
          <p:cNvPr id="4" name="Picture 3">
            <a:extLst>
              <a:ext uri="{FF2B5EF4-FFF2-40B4-BE49-F238E27FC236}">
                <a16:creationId xmlns:a16="http://schemas.microsoft.com/office/drawing/2014/main" id="{C7472486-86B4-5389-5827-F1C4FC17B301}"/>
              </a:ext>
            </a:extLst>
          </p:cNvPr>
          <p:cNvPicPr>
            <a:picLocks noChangeAspect="1"/>
          </p:cNvPicPr>
          <p:nvPr/>
        </p:nvPicPr>
        <p:blipFill>
          <a:blip r:embed="rId3"/>
          <a:stretch>
            <a:fillRect/>
          </a:stretch>
        </p:blipFill>
        <p:spPr>
          <a:xfrm>
            <a:off x="6832120" y="676563"/>
            <a:ext cx="4066177" cy="5504874"/>
          </a:xfrm>
          <a:prstGeom prst="rect">
            <a:avLst/>
          </a:prstGeom>
          <a:ln>
            <a:solidFill>
              <a:srgbClr val="F47A20"/>
            </a:solidFill>
          </a:ln>
        </p:spPr>
      </p:pic>
      <p:pic>
        <p:nvPicPr>
          <p:cNvPr id="6" name="Picture 5" descr="A logo for a company&#10;&#10;Description automatically generated">
            <a:extLst>
              <a:ext uri="{FF2B5EF4-FFF2-40B4-BE49-F238E27FC236}">
                <a16:creationId xmlns:a16="http://schemas.microsoft.com/office/drawing/2014/main" id="{5089E086-DD28-4320-51C2-24B0F8D215F0}"/>
              </a:ext>
            </a:extLst>
          </p:cNvPr>
          <p:cNvPicPr>
            <a:picLocks noChangeAspect="1"/>
          </p:cNvPicPr>
          <p:nvPr/>
        </p:nvPicPr>
        <p:blipFill>
          <a:blip r:embed="rId4"/>
          <a:stretch>
            <a:fillRect/>
          </a:stretch>
        </p:blipFill>
        <p:spPr>
          <a:xfrm>
            <a:off x="0" y="5761720"/>
            <a:ext cx="1544057" cy="1096280"/>
          </a:xfrm>
          <a:prstGeom prst="rect">
            <a:avLst/>
          </a:prstGeom>
        </p:spPr>
      </p:pic>
    </p:spTree>
    <p:extLst>
      <p:ext uri="{BB962C8B-B14F-4D97-AF65-F5344CB8AC3E}">
        <p14:creationId xmlns:p14="http://schemas.microsoft.com/office/powerpoint/2010/main" val="3646909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6CB7B4-F0B3-AAB0-6398-625DDF6AAED5}"/>
              </a:ext>
            </a:extLst>
          </p:cNvPr>
          <p:cNvSpPr/>
          <p:nvPr/>
        </p:nvSpPr>
        <p:spPr>
          <a:xfrm>
            <a:off x="9342120" y="5227320"/>
            <a:ext cx="2407920" cy="1424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I-9 Form</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2" y="1607560"/>
            <a:ext cx="5744718" cy="5630001"/>
          </a:xfrm>
        </p:spPr>
        <p:txBody>
          <a:bodyPr vert="horz" lIns="91440" tIns="45720" rIns="91440" bIns="45720" rtlCol="0" anchor="t">
            <a:normAutofit/>
          </a:bodyPr>
          <a:lstStyle/>
          <a:p>
            <a:r>
              <a:rPr lang="en-US" b="0" i="0" u="none" strike="noStrike">
                <a:solidFill>
                  <a:srgbClr val="484848"/>
                </a:solidFill>
                <a:effectLst/>
                <a:latin typeface="Stone Sans"/>
              </a:rPr>
              <a:t>Common Errors to Avoid in Section 2</a:t>
            </a:r>
          </a:p>
          <a:p>
            <a:pPr lvl="1"/>
            <a:r>
              <a:rPr lang="en-US">
                <a:solidFill>
                  <a:srgbClr val="484848"/>
                </a:solidFill>
                <a:latin typeface="Stone Sans"/>
              </a:rPr>
              <a:t>Incomplete/inaccurate documentation in List A or B and C</a:t>
            </a:r>
          </a:p>
          <a:p>
            <a:pPr lvl="2"/>
            <a:r>
              <a:rPr lang="en-US">
                <a:solidFill>
                  <a:srgbClr val="484848"/>
                </a:solidFill>
                <a:latin typeface="Stone Sans"/>
              </a:rPr>
              <a:t>Employer should use page 2 of the I-9 as a guide to acceptable documentation</a:t>
            </a:r>
          </a:p>
          <a:p>
            <a:pPr lvl="1"/>
            <a:r>
              <a:rPr lang="en-US">
                <a:solidFill>
                  <a:srgbClr val="484848"/>
                </a:solidFill>
                <a:latin typeface="Stone Sans"/>
              </a:rPr>
              <a:t>First Day of Employment must be BLANK</a:t>
            </a:r>
          </a:p>
          <a:p>
            <a:pPr lvl="1"/>
            <a:r>
              <a:rPr lang="en-US">
                <a:solidFill>
                  <a:srgbClr val="484848"/>
                </a:solidFill>
                <a:latin typeface="Stone Sans"/>
              </a:rPr>
              <a:t>If legal guardian, notate relationship on all signed documents</a:t>
            </a:r>
          </a:p>
          <a:p>
            <a:pPr lvl="1"/>
            <a:r>
              <a:rPr lang="en-US">
                <a:solidFill>
                  <a:srgbClr val="484848"/>
                </a:solidFill>
                <a:latin typeface="Stone Sans"/>
              </a:rPr>
              <a:t>Expired I-9 form —current form expires 7/31/26</a:t>
            </a:r>
            <a:br>
              <a:rPr lang="en-US">
                <a:latin typeface="Stone Sans"/>
              </a:rPr>
            </a:br>
            <a:endParaRPr lang="en-US" sz="1600"/>
          </a:p>
        </p:txBody>
      </p:sp>
      <p:pic>
        <p:nvPicPr>
          <p:cNvPr id="4" name="Picture 3">
            <a:extLst>
              <a:ext uri="{FF2B5EF4-FFF2-40B4-BE49-F238E27FC236}">
                <a16:creationId xmlns:a16="http://schemas.microsoft.com/office/drawing/2014/main" id="{C7472486-86B4-5389-5827-F1C4FC17B301}"/>
              </a:ext>
            </a:extLst>
          </p:cNvPr>
          <p:cNvPicPr>
            <a:picLocks noChangeAspect="1"/>
          </p:cNvPicPr>
          <p:nvPr/>
        </p:nvPicPr>
        <p:blipFill>
          <a:blip r:embed="rId3"/>
          <a:stretch>
            <a:fillRect/>
          </a:stretch>
        </p:blipFill>
        <p:spPr>
          <a:xfrm>
            <a:off x="6832120" y="676563"/>
            <a:ext cx="4066177" cy="5504874"/>
          </a:xfrm>
          <a:prstGeom prst="rect">
            <a:avLst/>
          </a:prstGeom>
          <a:ln>
            <a:solidFill>
              <a:srgbClr val="F47A20"/>
            </a:solidFill>
          </a:ln>
        </p:spPr>
      </p:pic>
      <p:pic>
        <p:nvPicPr>
          <p:cNvPr id="6" name="Picture 5" descr="A logo for a company&#10;&#10;Description automatically generated">
            <a:extLst>
              <a:ext uri="{FF2B5EF4-FFF2-40B4-BE49-F238E27FC236}">
                <a16:creationId xmlns:a16="http://schemas.microsoft.com/office/drawing/2014/main" id="{E9B5C4F2-68AB-6B8D-3BE8-CFC98F8126D1}"/>
              </a:ext>
            </a:extLst>
          </p:cNvPr>
          <p:cNvPicPr>
            <a:picLocks noChangeAspect="1"/>
          </p:cNvPicPr>
          <p:nvPr/>
        </p:nvPicPr>
        <p:blipFill>
          <a:blip r:embed="rId4"/>
          <a:stretch>
            <a:fillRect/>
          </a:stretch>
        </p:blipFill>
        <p:spPr>
          <a:xfrm>
            <a:off x="0" y="5761720"/>
            <a:ext cx="1544057" cy="1096280"/>
          </a:xfrm>
          <a:prstGeom prst="rect">
            <a:avLst/>
          </a:prstGeom>
        </p:spPr>
      </p:pic>
    </p:spTree>
    <p:extLst>
      <p:ext uri="{BB962C8B-B14F-4D97-AF65-F5344CB8AC3E}">
        <p14:creationId xmlns:p14="http://schemas.microsoft.com/office/powerpoint/2010/main" val="996517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E530314-FD18-256C-7AF0-0F787D3F9E5E}"/>
              </a:ext>
            </a:extLst>
          </p:cNvPr>
          <p:cNvSpPr/>
          <p:nvPr/>
        </p:nvSpPr>
        <p:spPr>
          <a:xfrm>
            <a:off x="9342120" y="5227320"/>
            <a:ext cx="2407920" cy="1424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CADA4-624A-F647-9551-4A0A443F530E}"/>
              </a:ext>
            </a:extLst>
          </p:cNvPr>
          <p:cNvSpPr>
            <a:spLocks noGrp="1"/>
          </p:cNvSpPr>
          <p:nvPr>
            <p:ph type="title"/>
          </p:nvPr>
        </p:nvSpPr>
        <p:spPr>
          <a:xfrm>
            <a:off x="838200" y="205798"/>
            <a:ext cx="10515600" cy="1325563"/>
          </a:xfrm>
        </p:spPr>
        <p:txBody>
          <a:bodyPr/>
          <a:lstStyle/>
          <a:p>
            <a:r>
              <a:rPr lang="en-US"/>
              <a:t>W-4 Form</a:t>
            </a:r>
          </a:p>
        </p:txBody>
      </p:sp>
      <p:sp>
        <p:nvSpPr>
          <p:cNvPr id="3" name="Content Placeholder 2">
            <a:extLst>
              <a:ext uri="{FF2B5EF4-FFF2-40B4-BE49-F238E27FC236}">
                <a16:creationId xmlns:a16="http://schemas.microsoft.com/office/drawing/2014/main" id="{9E5B11E4-8F1B-8A4B-B125-97FAF0194376}"/>
              </a:ext>
            </a:extLst>
          </p:cNvPr>
          <p:cNvSpPr>
            <a:spLocks noGrp="1"/>
          </p:cNvSpPr>
          <p:nvPr>
            <p:ph idx="1"/>
          </p:nvPr>
        </p:nvSpPr>
        <p:spPr>
          <a:xfrm>
            <a:off x="897622" y="1607560"/>
            <a:ext cx="5744718" cy="5630001"/>
          </a:xfrm>
        </p:spPr>
        <p:txBody>
          <a:bodyPr vert="horz" lIns="91440" tIns="45720" rIns="91440" bIns="45720" rtlCol="0" anchor="t">
            <a:normAutofit/>
          </a:bodyPr>
          <a:lstStyle/>
          <a:p>
            <a:r>
              <a:rPr lang="en-US" b="0" i="0" u="none" strike="noStrike">
                <a:solidFill>
                  <a:srgbClr val="484848"/>
                </a:solidFill>
                <a:effectLst/>
                <a:latin typeface="Stone Sans"/>
              </a:rPr>
              <a:t>Applicant completes Steps </a:t>
            </a:r>
            <a:r>
              <a:rPr lang="en-US">
                <a:solidFill>
                  <a:srgbClr val="484848"/>
                </a:solidFill>
                <a:latin typeface="Stone Sans"/>
              </a:rPr>
              <a:t>1-4</a:t>
            </a:r>
            <a:r>
              <a:rPr lang="en-US" b="0" i="0" u="none" strike="noStrike">
                <a:solidFill>
                  <a:srgbClr val="484848"/>
                </a:solidFill>
                <a:effectLst/>
                <a:latin typeface="Stone Sans"/>
              </a:rPr>
              <a:t> as applicable, then signs and dates</a:t>
            </a:r>
          </a:p>
          <a:p>
            <a:r>
              <a:rPr lang="en-US">
                <a:solidFill>
                  <a:srgbClr val="484848"/>
                </a:solidFill>
                <a:latin typeface="Stone Sans"/>
              </a:rPr>
              <a:t>Participant completes the blue highlighted section at the bottom of the form.</a:t>
            </a:r>
            <a:br>
              <a:rPr lang="en-US">
                <a:latin typeface="Stone Sans"/>
              </a:rPr>
            </a:br>
            <a:endParaRPr lang="en-US" sz="1600"/>
          </a:p>
        </p:txBody>
      </p:sp>
      <p:pic>
        <p:nvPicPr>
          <p:cNvPr id="5" name="Picture 4">
            <a:extLst>
              <a:ext uri="{FF2B5EF4-FFF2-40B4-BE49-F238E27FC236}">
                <a16:creationId xmlns:a16="http://schemas.microsoft.com/office/drawing/2014/main" id="{8962F4BB-ABF7-A6AB-2F1B-3EFC88FC6E6F}"/>
              </a:ext>
            </a:extLst>
          </p:cNvPr>
          <p:cNvPicPr>
            <a:picLocks noChangeAspect="1"/>
          </p:cNvPicPr>
          <p:nvPr/>
        </p:nvPicPr>
        <p:blipFill>
          <a:blip r:embed="rId3"/>
          <a:stretch>
            <a:fillRect/>
          </a:stretch>
        </p:blipFill>
        <p:spPr>
          <a:xfrm>
            <a:off x="6925482" y="782315"/>
            <a:ext cx="4250549" cy="5420078"/>
          </a:xfrm>
          <a:prstGeom prst="rect">
            <a:avLst/>
          </a:prstGeom>
          <a:ln>
            <a:solidFill>
              <a:srgbClr val="F47A20"/>
            </a:solidFill>
          </a:ln>
        </p:spPr>
      </p:pic>
      <p:pic>
        <p:nvPicPr>
          <p:cNvPr id="7" name="Picture 6" descr="A logo for a company&#10;&#10;Description automatically generated">
            <a:extLst>
              <a:ext uri="{FF2B5EF4-FFF2-40B4-BE49-F238E27FC236}">
                <a16:creationId xmlns:a16="http://schemas.microsoft.com/office/drawing/2014/main" id="{8386D27B-8539-DD08-BB44-B9B500B1DA84}"/>
              </a:ext>
            </a:extLst>
          </p:cNvPr>
          <p:cNvPicPr>
            <a:picLocks noChangeAspect="1"/>
          </p:cNvPicPr>
          <p:nvPr/>
        </p:nvPicPr>
        <p:blipFill>
          <a:blip r:embed="rId4"/>
          <a:stretch>
            <a:fillRect/>
          </a:stretch>
        </p:blipFill>
        <p:spPr>
          <a:xfrm>
            <a:off x="0" y="5761720"/>
            <a:ext cx="1544057" cy="1096280"/>
          </a:xfrm>
          <a:prstGeom prst="rect">
            <a:avLst/>
          </a:prstGeom>
        </p:spPr>
      </p:pic>
    </p:spTree>
    <p:extLst>
      <p:ext uri="{BB962C8B-B14F-4D97-AF65-F5344CB8AC3E}">
        <p14:creationId xmlns:p14="http://schemas.microsoft.com/office/powerpoint/2010/main" val="17520084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26</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Employee Onboarding Success</vt:lpstr>
      <vt:lpstr>Content &amp; Goals for this Session</vt:lpstr>
      <vt:lpstr>New Hire Forms</vt:lpstr>
      <vt:lpstr>Applicant Data &amp; Payroll Form  (Page 1)</vt:lpstr>
      <vt:lpstr>Applicant Data &amp; Payroll Form  (Page 2)</vt:lpstr>
      <vt:lpstr>I-9 Form</vt:lpstr>
      <vt:lpstr>I-9 Form</vt:lpstr>
      <vt:lpstr>I-9 Form</vt:lpstr>
      <vt:lpstr>W-4 Form</vt:lpstr>
      <vt:lpstr>W-4 Form</vt:lpstr>
      <vt:lpstr>MW507 Form</vt:lpstr>
      <vt:lpstr>MW507 Form</vt:lpstr>
      <vt:lpstr>Paycom Direct Deposit Form</vt:lpstr>
      <vt:lpstr>Paycom Direct Deposit Form</vt:lpstr>
      <vt:lpstr>Employee Agreement Form (Page 3)</vt:lpstr>
      <vt:lpstr>Employee Agreement Form (Page 3)</vt:lpstr>
      <vt:lpstr>Special Tax Exemption Form (Page 1)</vt:lpstr>
      <vt:lpstr>Special Tax Exemption Form (Page 2)</vt:lpstr>
      <vt:lpstr>Special Tax Exemption Form (Page 3)</vt:lpstr>
      <vt:lpstr>Special Tax Exemption Form </vt:lpstr>
      <vt:lpstr>“How can we expedite the onboarding experience?”  Communication!</vt:lpstr>
      <vt:lpstr>Communication</vt:lpstr>
      <vt:lpstr>Criminal Background Check Process</vt:lpstr>
      <vt:lpstr>CPS Background Check Process</vt:lpstr>
      <vt:lpstr>Clearance</vt:lpstr>
      <vt:lpstr>Location of Forms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Noratel</dc:creator>
  <cp:revision>1</cp:revision>
  <dcterms:created xsi:type="dcterms:W3CDTF">2021-12-22T01:20:57Z</dcterms:created>
  <dcterms:modified xsi:type="dcterms:W3CDTF">2024-01-23T14:09:37Z</dcterms:modified>
</cp:coreProperties>
</file>